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74" r:id="rId5"/>
    <p:sldId id="275" r:id="rId6"/>
    <p:sldId id="263" r:id="rId7"/>
    <p:sldId id="264" r:id="rId8"/>
    <p:sldId id="265" r:id="rId9"/>
    <p:sldId id="266" r:id="rId10"/>
    <p:sldId id="277" r:id="rId11"/>
    <p:sldId id="278" r:id="rId12"/>
    <p:sldId id="283" r:id="rId13"/>
    <p:sldId id="262" r:id="rId14"/>
    <p:sldId id="259" r:id="rId15"/>
    <p:sldId id="260" r:id="rId16"/>
    <p:sldId id="261" r:id="rId17"/>
    <p:sldId id="267" r:id="rId18"/>
    <p:sldId id="268" r:id="rId19"/>
    <p:sldId id="269" r:id="rId20"/>
    <p:sldId id="280" r:id="rId21"/>
    <p:sldId id="281" r:id="rId2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7" autoAdjust="0"/>
  </p:normalViewPr>
  <p:slideViewPr>
    <p:cSldViewPr>
      <p:cViewPr varScale="1">
        <p:scale>
          <a:sx n="71" d="100"/>
          <a:sy n="71" d="100"/>
        </p:scale>
        <p:origin x="-10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9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17C466-9AD8-4D29-926D-92D793F36BB6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4E5DB699-5A69-4311-B12D-4C8E502E2C58}">
      <dgm:prSet phldrT="[Testo]" custT="1"/>
      <dgm:spPr>
        <a:solidFill>
          <a:srgbClr val="33CCFF"/>
        </a:solidFill>
      </dgm:spPr>
      <dgm:t>
        <a:bodyPr anchor="ctr" anchorCtr="1"/>
        <a:lstStyle/>
        <a:p>
          <a:pPr algn="ctr"/>
          <a:r>
            <a:rPr lang="it-IT" sz="1600" b="1" i="1" dirty="0">
              <a:ln/>
              <a:solidFill>
                <a:schemeClr val="bg1"/>
              </a:solidFill>
              <a:effectLst/>
              <a:latin typeface="Century Gothic" pitchFamily="34" charset="0"/>
            </a:rPr>
            <a:t>Desiderio</a:t>
          </a:r>
          <a:endParaRPr lang="it-IT" sz="1500" b="1" i="1" dirty="0">
            <a:ln/>
            <a:solidFill>
              <a:schemeClr val="bg1"/>
            </a:solidFill>
            <a:effectLst/>
            <a:latin typeface="Century Gothic" pitchFamily="34" charset="0"/>
          </a:endParaRPr>
        </a:p>
        <a:p>
          <a:pPr algn="ctr"/>
          <a:r>
            <a:rPr lang="it-IT" sz="1500" i="1" dirty="0">
              <a:ln/>
              <a:solidFill>
                <a:schemeClr val="bg1"/>
              </a:solidFill>
              <a:effectLst/>
              <a:latin typeface="Century Gothic" pitchFamily="34" charset="0"/>
            </a:rPr>
            <a:t>Filosofia</a:t>
          </a:r>
        </a:p>
      </dgm:t>
    </dgm:pt>
    <dgm:pt modelId="{4988F023-89A6-428B-BC90-67A71A715ED5}" type="parTrans" cxnId="{17BBDED8-41A7-4FE9-A276-AC046000EBC1}">
      <dgm:prSet/>
      <dgm:spPr/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6095F572-F7F6-4AA5-B0C3-3B8B8CAEC274}" type="sibTrans" cxnId="{17BBDED8-41A7-4FE9-A276-AC046000EBC1}">
      <dgm:prSet/>
      <dgm:spPr>
        <a:solidFill>
          <a:srgbClr val="33CCFF"/>
        </a:solidFill>
      </dgm:spPr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56B989AA-7707-4660-86CF-8180AB7D4F4D}">
      <dgm:prSet phldrT="[Testo]" custT="1"/>
      <dgm:spPr>
        <a:solidFill>
          <a:srgbClr val="B2B2B2"/>
        </a:solidFill>
      </dgm:spPr>
      <dgm:t>
        <a:bodyPr/>
        <a:lstStyle/>
        <a:p>
          <a:pPr algn="ctr"/>
          <a:endParaRPr lang="it-IT" sz="1600" b="1" i="1" dirty="0">
            <a:ln/>
          </a:endParaRPr>
        </a:p>
        <a:p>
          <a:pPr algn="ctr"/>
          <a:r>
            <a:rPr lang="it-IT" sz="1600" b="1" i="1" dirty="0">
              <a:ln/>
              <a:latin typeface="Century Gothic" pitchFamily="34" charset="0"/>
            </a:rPr>
            <a:t>Solitudine</a:t>
          </a:r>
          <a:endParaRPr lang="it-IT" sz="1500" b="1" i="1" dirty="0">
            <a:ln/>
            <a:latin typeface="Century Gothic" pitchFamily="34" charset="0"/>
          </a:endParaRPr>
        </a:p>
        <a:p>
          <a:pPr algn="ctr"/>
          <a:r>
            <a:rPr lang="it-IT" sz="1500" i="1" dirty="0">
              <a:ln/>
              <a:latin typeface="Century Gothic" pitchFamily="34" charset="0"/>
            </a:rPr>
            <a:t>Italiano</a:t>
          </a:r>
        </a:p>
        <a:p>
          <a:pPr algn="ctr"/>
          <a:endParaRPr lang="it-IT" sz="1600" i="1" dirty="0">
            <a:ln/>
          </a:endParaRPr>
        </a:p>
      </dgm:t>
    </dgm:pt>
    <dgm:pt modelId="{33C96AAD-2FEB-434B-A6CB-ACFCB14047B5}" type="parTrans" cxnId="{339DC652-045F-4F44-8F65-6124AD10864E}">
      <dgm:prSet/>
      <dgm:spPr/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34F7BDA8-586C-438A-8B02-04A25362B988}" type="sibTrans" cxnId="{339DC652-045F-4F44-8F65-6124AD10864E}">
      <dgm:prSet/>
      <dgm:spPr>
        <a:solidFill>
          <a:srgbClr val="B2B2B2"/>
        </a:solidFill>
      </dgm:spPr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CE0BE840-D59F-46C1-8D7C-2CE96ACB8126}">
      <dgm:prSet phldrT="[Testo]" custT="1"/>
      <dgm:spPr>
        <a:solidFill>
          <a:schemeClr val="tx1"/>
        </a:solidFill>
      </dgm:spPr>
      <dgm:t>
        <a:bodyPr/>
        <a:lstStyle/>
        <a:p>
          <a:pPr algn="ctr"/>
          <a:r>
            <a:rPr lang="it-IT" sz="1600" b="1" i="1" dirty="0">
              <a:ln/>
              <a:latin typeface="Century Gothic" pitchFamily="34" charset="0"/>
            </a:rPr>
            <a:t>Paura</a:t>
          </a:r>
          <a:endParaRPr lang="it-IT" sz="1400" b="1" i="1" dirty="0">
            <a:ln/>
            <a:latin typeface="Century Gothic" pitchFamily="34" charset="0"/>
          </a:endParaRPr>
        </a:p>
        <a:p>
          <a:pPr algn="ctr"/>
          <a:r>
            <a:rPr lang="it-IT" sz="1500" i="1" dirty="0" smtClean="0">
              <a:ln/>
              <a:latin typeface="Century Gothic" pitchFamily="34" charset="0"/>
            </a:rPr>
            <a:t>Scienze</a:t>
          </a:r>
          <a:endParaRPr lang="it-IT" sz="1500" i="1" dirty="0">
            <a:ln/>
            <a:latin typeface="Century Gothic" pitchFamily="34" charset="0"/>
          </a:endParaRPr>
        </a:p>
      </dgm:t>
    </dgm:pt>
    <dgm:pt modelId="{21EB2F10-CAEF-47C3-8CF7-398079BD085F}" type="parTrans" cxnId="{07FA5DFD-CDAF-4774-8C6B-98B1AA0DC47F}">
      <dgm:prSet/>
      <dgm:spPr/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36AB7927-5849-4F06-AE9C-87F7F31DC64B}" type="sibTrans" cxnId="{07FA5DFD-CDAF-4774-8C6B-98B1AA0DC47F}">
      <dgm:prSet/>
      <dgm:spPr>
        <a:solidFill>
          <a:schemeClr val="tx1"/>
        </a:solidFill>
      </dgm:spPr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882C8DFD-2DB8-41C1-852B-C399ECA28936}">
      <dgm:prSet phldrT="[Testo]" custT="1"/>
      <dgm:spPr>
        <a:solidFill>
          <a:srgbClr val="000099"/>
        </a:solidFill>
      </dgm:spPr>
      <dgm:t>
        <a:bodyPr/>
        <a:lstStyle/>
        <a:p>
          <a:pPr algn="ctr"/>
          <a:r>
            <a:rPr lang="it-IT" sz="1600" b="1" i="1" dirty="0">
              <a:ln/>
              <a:latin typeface="Century Gothic" pitchFamily="34" charset="0"/>
            </a:rPr>
            <a:t>Angoscia</a:t>
          </a:r>
        </a:p>
        <a:p>
          <a:pPr algn="ctr"/>
          <a:r>
            <a:rPr lang="it-IT" sz="1500" i="1" dirty="0">
              <a:ln/>
              <a:latin typeface="Century Gothic" pitchFamily="34" charset="0"/>
            </a:rPr>
            <a:t>Storia</a:t>
          </a:r>
          <a:r>
            <a:rPr lang="it-IT" sz="1600" i="1" dirty="0">
              <a:ln/>
              <a:latin typeface="Century Gothic" pitchFamily="34" charset="0"/>
            </a:rPr>
            <a:t> </a:t>
          </a:r>
          <a:r>
            <a:rPr lang="it-IT" sz="1500" i="1" dirty="0">
              <a:ln/>
              <a:latin typeface="Century Gothic" pitchFamily="34" charset="0"/>
            </a:rPr>
            <a:t>dell'arte</a:t>
          </a:r>
        </a:p>
      </dgm:t>
    </dgm:pt>
    <dgm:pt modelId="{1FF41191-0F33-49FA-BFDE-000241610196}" type="parTrans" cxnId="{05DE69D6-7DCC-4EA6-90AF-5EE92699696C}">
      <dgm:prSet/>
      <dgm:spPr/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CCD3FF82-DC58-429B-AFBF-C45EF10796EE}" type="sibTrans" cxnId="{05DE69D6-7DCC-4EA6-90AF-5EE92699696C}">
      <dgm:prSet/>
      <dgm:spPr>
        <a:solidFill>
          <a:srgbClr val="000099"/>
        </a:solidFill>
      </dgm:spPr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25A8EBF1-4F13-4379-B44E-29D35E84A210}">
      <dgm:prSet phldrT="[Testo]" custT="1"/>
      <dgm:spPr>
        <a:solidFill>
          <a:srgbClr val="7030A0"/>
        </a:solidFill>
      </dgm:spPr>
      <dgm:t>
        <a:bodyPr/>
        <a:lstStyle/>
        <a:p>
          <a:pPr algn="ctr"/>
          <a:r>
            <a:rPr lang="it-IT" sz="1600" b="1" i="1" dirty="0">
              <a:ln/>
              <a:latin typeface="Century Gothic" pitchFamily="34" charset="0"/>
            </a:rPr>
            <a:t>Vergogna</a:t>
          </a:r>
        </a:p>
        <a:p>
          <a:pPr algn="ctr"/>
          <a:r>
            <a:rPr lang="it-IT" sz="1600" i="1" dirty="0">
              <a:ln/>
              <a:latin typeface="Century Gothic" pitchFamily="34" charset="0"/>
            </a:rPr>
            <a:t>Storia</a:t>
          </a:r>
        </a:p>
      </dgm:t>
    </dgm:pt>
    <dgm:pt modelId="{0F6A047C-8969-4198-8242-F854E4F59561}" type="parTrans" cxnId="{D5BF4FFB-8817-48ED-9F37-05364FFDC822}">
      <dgm:prSet/>
      <dgm:spPr/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1D11577F-5002-46CC-87D8-56C21AC5E9BA}" type="sibTrans" cxnId="{D5BF4FFB-8817-48ED-9F37-05364FFDC822}">
      <dgm:prSet/>
      <dgm:spPr>
        <a:solidFill>
          <a:srgbClr val="7030A0"/>
        </a:solidFill>
      </dgm:spPr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46CE1E1A-B33B-43B4-9448-ADAEC24E76D3}">
      <dgm:prSet custT="1"/>
      <dgm:spPr>
        <a:solidFill>
          <a:srgbClr val="FF0000"/>
        </a:solidFill>
      </dgm:spPr>
      <dgm:t>
        <a:bodyPr/>
        <a:lstStyle/>
        <a:p>
          <a:pPr algn="ctr"/>
          <a:r>
            <a:rPr lang="it-IT" sz="1600" b="1" i="1" dirty="0">
              <a:ln/>
              <a:latin typeface="Century Gothic" pitchFamily="34" charset="0"/>
            </a:rPr>
            <a:t>Amore</a:t>
          </a:r>
          <a:endParaRPr lang="it-IT" sz="1500" b="1" i="1" dirty="0">
            <a:ln/>
            <a:latin typeface="Century Gothic" pitchFamily="34" charset="0"/>
          </a:endParaRPr>
        </a:p>
        <a:p>
          <a:pPr algn="ctr"/>
          <a:r>
            <a:rPr lang="it-IT" sz="1500" i="1" dirty="0">
              <a:ln/>
              <a:latin typeface="Century Gothic" pitchFamily="34" charset="0"/>
            </a:rPr>
            <a:t>Inglese</a:t>
          </a:r>
        </a:p>
      </dgm:t>
    </dgm:pt>
    <dgm:pt modelId="{27E18D78-CB03-48A6-8B8A-38D1B3CA0CAB}" type="parTrans" cxnId="{74E4D6C9-5FEF-4ACF-BE38-03EA2C99F165}">
      <dgm:prSet/>
      <dgm:spPr/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B685E6E9-F40D-47A8-8AAB-1A39D75DD616}" type="sibTrans" cxnId="{74E4D6C9-5FEF-4ACF-BE38-03EA2C99F165}">
      <dgm:prSet/>
      <dgm:spPr>
        <a:solidFill>
          <a:srgbClr val="FF0000"/>
        </a:solidFill>
      </dgm:spPr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0AF8E87A-E3E1-4496-9EA1-0948C5434079}">
      <dgm:prSet phldrT="[Testo]" custT="1"/>
      <dgm:spPr>
        <a:solidFill>
          <a:srgbClr val="00FF00"/>
        </a:solidFill>
      </dgm:spPr>
      <dgm:t>
        <a:bodyPr/>
        <a:lstStyle/>
        <a:p>
          <a:pPr algn="ctr"/>
          <a:r>
            <a:rPr lang="it-IT" sz="1400" b="1" i="1" dirty="0">
              <a:ln/>
              <a:latin typeface="Century Gothic" pitchFamily="34" charset="0"/>
            </a:rPr>
            <a:t>SENTIMENTI</a:t>
          </a:r>
        </a:p>
      </dgm:t>
    </dgm:pt>
    <dgm:pt modelId="{08588D7E-C3C1-4AE7-93CD-7AB0074338FB}" type="parTrans" cxnId="{8B5A7BBF-9DE3-4B97-8FFA-ADDA01902231}">
      <dgm:prSet/>
      <dgm:spPr/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226572E0-F2F0-4D98-B7BE-1895C46A2F0F}" type="sibTrans" cxnId="{8B5A7BBF-9DE3-4B97-8FFA-ADDA01902231}">
      <dgm:prSet/>
      <dgm:spPr>
        <a:solidFill>
          <a:schemeClr val="bg1"/>
        </a:solidFill>
      </dgm:spPr>
      <dgm:t>
        <a:bodyPr/>
        <a:lstStyle/>
        <a:p>
          <a:pPr algn="ctr"/>
          <a:endParaRPr lang="it-IT">
            <a:ln>
              <a:noFill/>
            </a:ln>
            <a:solidFill>
              <a:schemeClr val="bg1"/>
            </a:solidFill>
          </a:endParaRPr>
        </a:p>
      </dgm:t>
    </dgm:pt>
    <dgm:pt modelId="{589FCE03-3653-4C28-BB18-48063D861933}" type="pres">
      <dgm:prSet presAssocID="{2117C466-9AD8-4D29-926D-92D793F36BB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A92DE6B-E5A7-40E3-B22E-08ED627D963F}" type="pres">
      <dgm:prSet presAssocID="{4E5DB699-5A69-4311-B12D-4C8E502E2C58}" presName="node" presStyleLbl="node1" presStyleIdx="0" presStyleCnt="7" custRadScaleRad="93781" custRadScaleInc="-14683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562F90A-14B4-4382-A41C-976C42E8F751}" type="pres">
      <dgm:prSet presAssocID="{6095F572-F7F6-4AA5-B0C3-3B8B8CAEC274}" presName="sibTrans" presStyleLbl="sibTrans2D1" presStyleIdx="0" presStyleCnt="7" custAng="13799733" custScaleX="90266" custLinFactX="-18940" custLinFactY="72137" custLinFactNeighborX="-100000" custLinFactNeighborY="100000"/>
      <dgm:spPr/>
      <dgm:t>
        <a:bodyPr/>
        <a:lstStyle/>
        <a:p>
          <a:endParaRPr lang="it-IT"/>
        </a:p>
      </dgm:t>
    </dgm:pt>
    <dgm:pt modelId="{3BD9B50C-3EC6-4AD4-A0FB-87FD6DD09093}" type="pres">
      <dgm:prSet presAssocID="{6095F572-F7F6-4AA5-B0C3-3B8B8CAEC274}" presName="connectorText" presStyleLbl="sibTrans2D1" presStyleIdx="0" presStyleCnt="7"/>
      <dgm:spPr/>
      <dgm:t>
        <a:bodyPr/>
        <a:lstStyle/>
        <a:p>
          <a:endParaRPr lang="it-IT"/>
        </a:p>
      </dgm:t>
    </dgm:pt>
    <dgm:pt modelId="{E88FF2E4-0A6D-4DD8-A454-23399616B9AF}" type="pres">
      <dgm:prSet presAssocID="{56B989AA-7707-4660-86CF-8180AB7D4F4D}" presName="node" presStyleLbl="node1" presStyleIdx="1" presStyleCnt="7" custRadScaleRad="88349" custRadScaleInc="-9967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9802E95-8214-43D8-8BD7-9036197C5081}" type="pres">
      <dgm:prSet presAssocID="{34F7BDA8-586C-438A-8B02-04A25362B988}" presName="sibTrans" presStyleLbl="sibTrans2D1" presStyleIdx="1" presStyleCnt="7" custAng="14725150" custScaleX="191233" custScaleY="93197" custLinFactX="-200000" custLinFactNeighborX="-244184" custLinFactNeighborY="-3225"/>
      <dgm:spPr/>
      <dgm:t>
        <a:bodyPr/>
        <a:lstStyle/>
        <a:p>
          <a:endParaRPr lang="it-IT"/>
        </a:p>
      </dgm:t>
    </dgm:pt>
    <dgm:pt modelId="{61B67930-EC06-4EFE-9F40-FB16852418A1}" type="pres">
      <dgm:prSet presAssocID="{34F7BDA8-586C-438A-8B02-04A25362B988}" presName="connectorText" presStyleLbl="sibTrans2D1" presStyleIdx="1" presStyleCnt="7"/>
      <dgm:spPr/>
      <dgm:t>
        <a:bodyPr/>
        <a:lstStyle/>
        <a:p>
          <a:endParaRPr lang="it-IT"/>
        </a:p>
      </dgm:t>
    </dgm:pt>
    <dgm:pt modelId="{40BF16E8-FBE4-4D44-85EF-6C9E930E7A32}" type="pres">
      <dgm:prSet presAssocID="{CE0BE840-D59F-46C1-8D7C-2CE96ACB8126}" presName="node" presStyleLbl="node1" presStyleIdx="2" presStyleCnt="7" custRadScaleRad="74982" custRadScaleInc="-9046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A8ACD99-B209-4E96-9D1B-76429A514B0C}" type="pres">
      <dgm:prSet presAssocID="{36AB7927-5849-4F06-AE9C-87F7F31DC64B}" presName="sibTrans" presStyleLbl="sibTrans2D1" presStyleIdx="2" presStyleCnt="7" custAng="14675534" custScaleX="240823" custLinFactX="-100000" custLinFactY="-81755" custLinFactNeighborX="-192792" custLinFactNeighborY="-100000"/>
      <dgm:spPr/>
      <dgm:t>
        <a:bodyPr/>
        <a:lstStyle/>
        <a:p>
          <a:endParaRPr lang="it-IT"/>
        </a:p>
      </dgm:t>
    </dgm:pt>
    <dgm:pt modelId="{260FA5B6-BCA8-411B-87F6-B4326F18B12E}" type="pres">
      <dgm:prSet presAssocID="{36AB7927-5849-4F06-AE9C-87F7F31DC64B}" presName="connectorText" presStyleLbl="sibTrans2D1" presStyleIdx="2" presStyleCnt="7"/>
      <dgm:spPr/>
      <dgm:t>
        <a:bodyPr/>
        <a:lstStyle/>
        <a:p>
          <a:endParaRPr lang="it-IT"/>
        </a:p>
      </dgm:t>
    </dgm:pt>
    <dgm:pt modelId="{F5708D78-0BF8-4A5C-9CFD-4A050B81205F}" type="pres">
      <dgm:prSet presAssocID="{882C8DFD-2DB8-41C1-852B-C399ECA28936}" presName="node" presStyleLbl="node1" presStyleIdx="3" presStyleCnt="7" custRadScaleRad="67004" custRadScaleInc="-529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4A6F5F4-A978-4DB6-901A-01F779D1B38F}" type="pres">
      <dgm:prSet presAssocID="{CCD3FF82-DC58-429B-AFBF-C45EF10796EE}" presName="sibTrans" presStyleLbl="sibTrans2D1" presStyleIdx="3" presStyleCnt="7" custAng="13789206" custScaleX="117241" custLinFactX="9429" custLinFactY="-74157" custLinFactNeighborX="100000" custLinFactNeighborY="-100000"/>
      <dgm:spPr/>
      <dgm:t>
        <a:bodyPr/>
        <a:lstStyle/>
        <a:p>
          <a:endParaRPr lang="it-IT"/>
        </a:p>
      </dgm:t>
    </dgm:pt>
    <dgm:pt modelId="{DF57FD2F-5C1D-4573-BEE4-87685E0A2E74}" type="pres">
      <dgm:prSet presAssocID="{CCD3FF82-DC58-429B-AFBF-C45EF10796EE}" presName="connectorText" presStyleLbl="sibTrans2D1" presStyleIdx="3" presStyleCnt="7"/>
      <dgm:spPr/>
      <dgm:t>
        <a:bodyPr/>
        <a:lstStyle/>
        <a:p>
          <a:endParaRPr lang="it-IT"/>
        </a:p>
      </dgm:t>
    </dgm:pt>
    <dgm:pt modelId="{CBF50851-100C-4955-90B4-5E9B153726B3}" type="pres">
      <dgm:prSet presAssocID="{25A8EBF1-4F13-4379-B44E-29D35E84A210}" presName="node" presStyleLbl="node1" presStyleIdx="4" presStyleCnt="7" custRadScaleRad="71957" custRadScaleInc="4497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4FB9FB0-1926-4099-ADAB-70A76A578060}" type="pres">
      <dgm:prSet presAssocID="{1D11577F-5002-46CC-87D8-56C21AC5E9BA}" presName="sibTrans" presStyleLbl="sibTrans2D1" presStyleIdx="4" presStyleCnt="7" custAng="14842858" custScaleX="174933" custLinFactX="169873" custLinFactNeighborX="200000" custLinFactNeighborY="-27138"/>
      <dgm:spPr/>
      <dgm:t>
        <a:bodyPr/>
        <a:lstStyle/>
        <a:p>
          <a:endParaRPr lang="it-IT"/>
        </a:p>
      </dgm:t>
    </dgm:pt>
    <dgm:pt modelId="{EF0876CC-7C27-4582-BEC5-A3294FF27A38}" type="pres">
      <dgm:prSet presAssocID="{1D11577F-5002-46CC-87D8-56C21AC5E9BA}" presName="connectorText" presStyleLbl="sibTrans2D1" presStyleIdx="4" presStyleCnt="7"/>
      <dgm:spPr/>
      <dgm:t>
        <a:bodyPr/>
        <a:lstStyle/>
        <a:p>
          <a:endParaRPr lang="it-IT"/>
        </a:p>
      </dgm:t>
    </dgm:pt>
    <dgm:pt modelId="{D8025F55-D0B4-43EC-AF3A-79D0501F028A}" type="pres">
      <dgm:prSet presAssocID="{46CE1E1A-B33B-43B4-9448-ADAEC24E76D3}" presName="node" presStyleLbl="node1" presStyleIdx="5" presStyleCnt="7" custRadScaleRad="87186" custRadScaleInc="6485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DB1FFB7-4825-4917-AA12-961141CDF174}" type="pres">
      <dgm:prSet presAssocID="{B685E6E9-F40D-47A8-8AAB-1A39D75DD616}" presName="sibTrans" presStyleLbl="sibTrans2D1" presStyleIdx="5" presStyleCnt="7" custAng="10866458" custScaleX="177029" custLinFactNeighborX="-5847" custLinFactNeighborY="5107"/>
      <dgm:spPr/>
      <dgm:t>
        <a:bodyPr/>
        <a:lstStyle/>
        <a:p>
          <a:endParaRPr lang="it-IT"/>
        </a:p>
      </dgm:t>
    </dgm:pt>
    <dgm:pt modelId="{BCE286E2-F31B-4365-9ED5-0F190B2D5147}" type="pres">
      <dgm:prSet presAssocID="{B685E6E9-F40D-47A8-8AAB-1A39D75DD616}" presName="connectorText" presStyleLbl="sibTrans2D1" presStyleIdx="5" presStyleCnt="7"/>
      <dgm:spPr/>
      <dgm:t>
        <a:bodyPr/>
        <a:lstStyle/>
        <a:p>
          <a:endParaRPr lang="it-IT"/>
        </a:p>
      </dgm:t>
    </dgm:pt>
    <dgm:pt modelId="{5A893D2D-692D-4E1F-89B4-CC481CEB5DB5}" type="pres">
      <dgm:prSet presAssocID="{0AF8E87A-E3E1-4496-9EA1-0948C5434079}" presName="node" presStyleLbl="node1" presStyleIdx="6" presStyleCnt="7" custRadScaleRad="15141" custRadScaleInc="9576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BAF24A2-0153-4CAE-BE13-B1FDBACA35B3}" type="pres">
      <dgm:prSet presAssocID="{226572E0-F2F0-4D98-B7BE-1895C46A2F0F}" presName="sibTrans" presStyleLbl="sibTrans2D1" presStyleIdx="6" presStyleCnt="7" custAng="18947599" custFlipHor="0" custScaleX="114059" custScaleY="89651" custLinFactX="100000" custLinFactY="300000" custLinFactNeighborX="171661" custLinFactNeighborY="334588"/>
      <dgm:spPr/>
      <dgm:t>
        <a:bodyPr/>
        <a:lstStyle/>
        <a:p>
          <a:endParaRPr lang="it-IT"/>
        </a:p>
      </dgm:t>
    </dgm:pt>
    <dgm:pt modelId="{B6E9A156-7533-451A-BF2D-8E9FE94540E8}" type="pres">
      <dgm:prSet presAssocID="{226572E0-F2F0-4D98-B7BE-1895C46A2F0F}" presName="connectorText" presStyleLbl="sibTrans2D1" presStyleIdx="6" presStyleCnt="7"/>
      <dgm:spPr/>
      <dgm:t>
        <a:bodyPr/>
        <a:lstStyle/>
        <a:p>
          <a:endParaRPr lang="it-IT"/>
        </a:p>
      </dgm:t>
    </dgm:pt>
  </dgm:ptLst>
  <dgm:cxnLst>
    <dgm:cxn modelId="{8EFA6438-D1B2-4D6E-BDD6-F89CE835FCF5}" type="presOf" srcId="{1D11577F-5002-46CC-87D8-56C21AC5E9BA}" destId="{84FB9FB0-1926-4099-ADAB-70A76A578060}" srcOrd="0" destOrd="0" presId="urn:microsoft.com/office/officeart/2005/8/layout/cycle2"/>
    <dgm:cxn modelId="{06B9178F-1A00-4648-B235-F7DAD0158868}" type="presOf" srcId="{25A8EBF1-4F13-4379-B44E-29D35E84A210}" destId="{CBF50851-100C-4955-90B4-5E9B153726B3}" srcOrd="0" destOrd="0" presId="urn:microsoft.com/office/officeart/2005/8/layout/cycle2"/>
    <dgm:cxn modelId="{4B565CC8-48F6-452C-BCF2-99D4CFC3040D}" type="presOf" srcId="{2117C466-9AD8-4D29-926D-92D793F36BB6}" destId="{589FCE03-3653-4C28-BB18-48063D861933}" srcOrd="0" destOrd="0" presId="urn:microsoft.com/office/officeart/2005/8/layout/cycle2"/>
    <dgm:cxn modelId="{339DC652-045F-4F44-8F65-6124AD10864E}" srcId="{2117C466-9AD8-4D29-926D-92D793F36BB6}" destId="{56B989AA-7707-4660-86CF-8180AB7D4F4D}" srcOrd="1" destOrd="0" parTransId="{33C96AAD-2FEB-434B-A6CB-ACFCB14047B5}" sibTransId="{34F7BDA8-586C-438A-8B02-04A25362B988}"/>
    <dgm:cxn modelId="{C21E3054-3DF2-4C9C-B09A-46E961755AFD}" type="presOf" srcId="{4E5DB699-5A69-4311-B12D-4C8E502E2C58}" destId="{0A92DE6B-E5A7-40E3-B22E-08ED627D963F}" srcOrd="0" destOrd="0" presId="urn:microsoft.com/office/officeart/2005/8/layout/cycle2"/>
    <dgm:cxn modelId="{F19D7BF7-E8DF-4AF7-87E5-04970178E85E}" type="presOf" srcId="{CCD3FF82-DC58-429B-AFBF-C45EF10796EE}" destId="{24A6F5F4-A978-4DB6-901A-01F779D1B38F}" srcOrd="0" destOrd="0" presId="urn:microsoft.com/office/officeart/2005/8/layout/cycle2"/>
    <dgm:cxn modelId="{05DE69D6-7DCC-4EA6-90AF-5EE92699696C}" srcId="{2117C466-9AD8-4D29-926D-92D793F36BB6}" destId="{882C8DFD-2DB8-41C1-852B-C399ECA28936}" srcOrd="3" destOrd="0" parTransId="{1FF41191-0F33-49FA-BFDE-000241610196}" sibTransId="{CCD3FF82-DC58-429B-AFBF-C45EF10796EE}"/>
    <dgm:cxn modelId="{D5BF4FFB-8817-48ED-9F37-05364FFDC822}" srcId="{2117C466-9AD8-4D29-926D-92D793F36BB6}" destId="{25A8EBF1-4F13-4379-B44E-29D35E84A210}" srcOrd="4" destOrd="0" parTransId="{0F6A047C-8969-4198-8242-F854E4F59561}" sibTransId="{1D11577F-5002-46CC-87D8-56C21AC5E9BA}"/>
    <dgm:cxn modelId="{17BBDED8-41A7-4FE9-A276-AC046000EBC1}" srcId="{2117C466-9AD8-4D29-926D-92D793F36BB6}" destId="{4E5DB699-5A69-4311-B12D-4C8E502E2C58}" srcOrd="0" destOrd="0" parTransId="{4988F023-89A6-428B-BC90-67A71A715ED5}" sibTransId="{6095F572-F7F6-4AA5-B0C3-3B8B8CAEC274}"/>
    <dgm:cxn modelId="{AF519235-8083-44FF-84AE-4C2333DEECBD}" type="presOf" srcId="{CE0BE840-D59F-46C1-8D7C-2CE96ACB8126}" destId="{40BF16E8-FBE4-4D44-85EF-6C9E930E7A32}" srcOrd="0" destOrd="0" presId="urn:microsoft.com/office/officeart/2005/8/layout/cycle2"/>
    <dgm:cxn modelId="{BBA3CDE8-B7FB-45F2-89C0-7A41CBA31F3B}" type="presOf" srcId="{B685E6E9-F40D-47A8-8AAB-1A39D75DD616}" destId="{BCE286E2-F31B-4365-9ED5-0F190B2D5147}" srcOrd="1" destOrd="0" presId="urn:microsoft.com/office/officeart/2005/8/layout/cycle2"/>
    <dgm:cxn modelId="{2A9959F1-88E4-4B4E-BD0A-6D5494B8F6A6}" type="presOf" srcId="{B685E6E9-F40D-47A8-8AAB-1A39D75DD616}" destId="{ADB1FFB7-4825-4917-AA12-961141CDF174}" srcOrd="0" destOrd="0" presId="urn:microsoft.com/office/officeart/2005/8/layout/cycle2"/>
    <dgm:cxn modelId="{3D7A9DEB-0B20-46BB-8465-8FF024B20773}" type="presOf" srcId="{226572E0-F2F0-4D98-B7BE-1895C46A2F0F}" destId="{8BAF24A2-0153-4CAE-BE13-B1FDBACA35B3}" srcOrd="0" destOrd="0" presId="urn:microsoft.com/office/officeart/2005/8/layout/cycle2"/>
    <dgm:cxn modelId="{74E4D6C9-5FEF-4ACF-BE38-03EA2C99F165}" srcId="{2117C466-9AD8-4D29-926D-92D793F36BB6}" destId="{46CE1E1A-B33B-43B4-9448-ADAEC24E76D3}" srcOrd="5" destOrd="0" parTransId="{27E18D78-CB03-48A6-8B8A-38D1B3CA0CAB}" sibTransId="{B685E6E9-F40D-47A8-8AAB-1A39D75DD616}"/>
    <dgm:cxn modelId="{369AF93C-D2BB-4BE2-B0A8-5D39A0001AB1}" type="presOf" srcId="{226572E0-F2F0-4D98-B7BE-1895C46A2F0F}" destId="{B6E9A156-7533-451A-BF2D-8E9FE94540E8}" srcOrd="1" destOrd="0" presId="urn:microsoft.com/office/officeart/2005/8/layout/cycle2"/>
    <dgm:cxn modelId="{43FCBFD2-568E-46E4-A4B0-44185C838E1F}" type="presOf" srcId="{34F7BDA8-586C-438A-8B02-04A25362B988}" destId="{61B67930-EC06-4EFE-9F40-FB16852418A1}" srcOrd="1" destOrd="0" presId="urn:microsoft.com/office/officeart/2005/8/layout/cycle2"/>
    <dgm:cxn modelId="{8B5A7BBF-9DE3-4B97-8FFA-ADDA01902231}" srcId="{2117C466-9AD8-4D29-926D-92D793F36BB6}" destId="{0AF8E87A-E3E1-4496-9EA1-0948C5434079}" srcOrd="6" destOrd="0" parTransId="{08588D7E-C3C1-4AE7-93CD-7AB0074338FB}" sibTransId="{226572E0-F2F0-4D98-B7BE-1895C46A2F0F}"/>
    <dgm:cxn modelId="{228C5256-D219-4267-A4BD-27130040E181}" type="presOf" srcId="{CCD3FF82-DC58-429B-AFBF-C45EF10796EE}" destId="{DF57FD2F-5C1D-4573-BEE4-87685E0A2E74}" srcOrd="1" destOrd="0" presId="urn:microsoft.com/office/officeart/2005/8/layout/cycle2"/>
    <dgm:cxn modelId="{C05CDA40-C32C-4512-95D3-D23F6F58F178}" type="presOf" srcId="{36AB7927-5849-4F06-AE9C-87F7F31DC64B}" destId="{260FA5B6-BCA8-411B-87F6-B4326F18B12E}" srcOrd="1" destOrd="0" presId="urn:microsoft.com/office/officeart/2005/8/layout/cycle2"/>
    <dgm:cxn modelId="{735EA45A-857A-4DF7-B6CB-AA94ACD6F2AE}" type="presOf" srcId="{46CE1E1A-B33B-43B4-9448-ADAEC24E76D3}" destId="{D8025F55-D0B4-43EC-AF3A-79D0501F028A}" srcOrd="0" destOrd="0" presId="urn:microsoft.com/office/officeart/2005/8/layout/cycle2"/>
    <dgm:cxn modelId="{F7DECBC0-6E53-43C4-B127-685646E1D92F}" type="presOf" srcId="{882C8DFD-2DB8-41C1-852B-C399ECA28936}" destId="{F5708D78-0BF8-4A5C-9CFD-4A050B81205F}" srcOrd="0" destOrd="0" presId="urn:microsoft.com/office/officeart/2005/8/layout/cycle2"/>
    <dgm:cxn modelId="{532380A3-C4BE-4217-B33C-74F3274AEC85}" type="presOf" srcId="{6095F572-F7F6-4AA5-B0C3-3B8B8CAEC274}" destId="{4562F90A-14B4-4382-A41C-976C42E8F751}" srcOrd="0" destOrd="0" presId="urn:microsoft.com/office/officeart/2005/8/layout/cycle2"/>
    <dgm:cxn modelId="{1FAA19FF-DE95-46D8-867F-DA323D97A399}" type="presOf" srcId="{6095F572-F7F6-4AA5-B0C3-3B8B8CAEC274}" destId="{3BD9B50C-3EC6-4AD4-A0FB-87FD6DD09093}" srcOrd="1" destOrd="0" presId="urn:microsoft.com/office/officeart/2005/8/layout/cycle2"/>
    <dgm:cxn modelId="{7F599684-B35C-40E7-AF2E-AE0A46BD29E7}" type="presOf" srcId="{0AF8E87A-E3E1-4496-9EA1-0948C5434079}" destId="{5A893D2D-692D-4E1F-89B4-CC481CEB5DB5}" srcOrd="0" destOrd="0" presId="urn:microsoft.com/office/officeart/2005/8/layout/cycle2"/>
    <dgm:cxn modelId="{07FA5DFD-CDAF-4774-8C6B-98B1AA0DC47F}" srcId="{2117C466-9AD8-4D29-926D-92D793F36BB6}" destId="{CE0BE840-D59F-46C1-8D7C-2CE96ACB8126}" srcOrd="2" destOrd="0" parTransId="{21EB2F10-CAEF-47C3-8CF7-398079BD085F}" sibTransId="{36AB7927-5849-4F06-AE9C-87F7F31DC64B}"/>
    <dgm:cxn modelId="{6507A94A-5B18-4BB1-B5E8-1D43A6B1BFF7}" type="presOf" srcId="{34F7BDA8-586C-438A-8B02-04A25362B988}" destId="{A9802E95-8214-43D8-8BD7-9036197C5081}" srcOrd="0" destOrd="0" presId="urn:microsoft.com/office/officeart/2005/8/layout/cycle2"/>
    <dgm:cxn modelId="{75882AFA-04B7-42EC-A596-CAD4F1F471C8}" type="presOf" srcId="{1D11577F-5002-46CC-87D8-56C21AC5E9BA}" destId="{EF0876CC-7C27-4582-BEC5-A3294FF27A38}" srcOrd="1" destOrd="0" presId="urn:microsoft.com/office/officeart/2005/8/layout/cycle2"/>
    <dgm:cxn modelId="{76A7787A-7D67-4737-9D25-CC31789638BF}" type="presOf" srcId="{56B989AA-7707-4660-86CF-8180AB7D4F4D}" destId="{E88FF2E4-0A6D-4DD8-A454-23399616B9AF}" srcOrd="0" destOrd="0" presId="urn:microsoft.com/office/officeart/2005/8/layout/cycle2"/>
    <dgm:cxn modelId="{DB1581AF-E769-4ABB-8026-917FC7923602}" type="presOf" srcId="{36AB7927-5849-4F06-AE9C-87F7F31DC64B}" destId="{5A8ACD99-B209-4E96-9D1B-76429A514B0C}" srcOrd="0" destOrd="0" presId="urn:microsoft.com/office/officeart/2005/8/layout/cycle2"/>
    <dgm:cxn modelId="{4C96D008-1693-4AD3-86BA-9BE0C084D56D}" type="presParOf" srcId="{589FCE03-3653-4C28-BB18-48063D861933}" destId="{0A92DE6B-E5A7-40E3-B22E-08ED627D963F}" srcOrd="0" destOrd="0" presId="urn:microsoft.com/office/officeart/2005/8/layout/cycle2"/>
    <dgm:cxn modelId="{52CF3DB1-DF88-4E0C-A086-9459495719B8}" type="presParOf" srcId="{589FCE03-3653-4C28-BB18-48063D861933}" destId="{4562F90A-14B4-4382-A41C-976C42E8F751}" srcOrd="1" destOrd="0" presId="urn:microsoft.com/office/officeart/2005/8/layout/cycle2"/>
    <dgm:cxn modelId="{61083FCB-D734-4E13-AF99-F63E47B49C01}" type="presParOf" srcId="{4562F90A-14B4-4382-A41C-976C42E8F751}" destId="{3BD9B50C-3EC6-4AD4-A0FB-87FD6DD09093}" srcOrd="0" destOrd="0" presId="urn:microsoft.com/office/officeart/2005/8/layout/cycle2"/>
    <dgm:cxn modelId="{DA737396-7642-471B-94C5-F3458F2F823E}" type="presParOf" srcId="{589FCE03-3653-4C28-BB18-48063D861933}" destId="{E88FF2E4-0A6D-4DD8-A454-23399616B9AF}" srcOrd="2" destOrd="0" presId="urn:microsoft.com/office/officeart/2005/8/layout/cycle2"/>
    <dgm:cxn modelId="{E5F7D793-C218-4DAB-8C8F-2F4D20E99B79}" type="presParOf" srcId="{589FCE03-3653-4C28-BB18-48063D861933}" destId="{A9802E95-8214-43D8-8BD7-9036197C5081}" srcOrd="3" destOrd="0" presId="urn:microsoft.com/office/officeart/2005/8/layout/cycle2"/>
    <dgm:cxn modelId="{4A015EDC-5682-4C56-92D3-B3BD42352BB2}" type="presParOf" srcId="{A9802E95-8214-43D8-8BD7-9036197C5081}" destId="{61B67930-EC06-4EFE-9F40-FB16852418A1}" srcOrd="0" destOrd="0" presId="urn:microsoft.com/office/officeart/2005/8/layout/cycle2"/>
    <dgm:cxn modelId="{FC8809BC-2953-43C5-B21E-1BF703781B36}" type="presParOf" srcId="{589FCE03-3653-4C28-BB18-48063D861933}" destId="{40BF16E8-FBE4-4D44-85EF-6C9E930E7A32}" srcOrd="4" destOrd="0" presId="urn:microsoft.com/office/officeart/2005/8/layout/cycle2"/>
    <dgm:cxn modelId="{5383F284-D5A7-4AB1-9316-7A1FC272D507}" type="presParOf" srcId="{589FCE03-3653-4C28-BB18-48063D861933}" destId="{5A8ACD99-B209-4E96-9D1B-76429A514B0C}" srcOrd="5" destOrd="0" presId="urn:microsoft.com/office/officeart/2005/8/layout/cycle2"/>
    <dgm:cxn modelId="{3D64B29C-9743-413C-9C74-14275CD64078}" type="presParOf" srcId="{5A8ACD99-B209-4E96-9D1B-76429A514B0C}" destId="{260FA5B6-BCA8-411B-87F6-B4326F18B12E}" srcOrd="0" destOrd="0" presId="urn:microsoft.com/office/officeart/2005/8/layout/cycle2"/>
    <dgm:cxn modelId="{DCF36236-5D46-4452-A759-237F8B015085}" type="presParOf" srcId="{589FCE03-3653-4C28-BB18-48063D861933}" destId="{F5708D78-0BF8-4A5C-9CFD-4A050B81205F}" srcOrd="6" destOrd="0" presId="urn:microsoft.com/office/officeart/2005/8/layout/cycle2"/>
    <dgm:cxn modelId="{501A59E8-D2D3-4145-874D-CF661B01595E}" type="presParOf" srcId="{589FCE03-3653-4C28-BB18-48063D861933}" destId="{24A6F5F4-A978-4DB6-901A-01F779D1B38F}" srcOrd="7" destOrd="0" presId="urn:microsoft.com/office/officeart/2005/8/layout/cycle2"/>
    <dgm:cxn modelId="{C3642308-ADF9-41EA-A7C7-CB406DB24B96}" type="presParOf" srcId="{24A6F5F4-A978-4DB6-901A-01F779D1B38F}" destId="{DF57FD2F-5C1D-4573-BEE4-87685E0A2E74}" srcOrd="0" destOrd="0" presId="urn:microsoft.com/office/officeart/2005/8/layout/cycle2"/>
    <dgm:cxn modelId="{61FC5055-6893-49BD-933E-74F752FAD2A3}" type="presParOf" srcId="{589FCE03-3653-4C28-BB18-48063D861933}" destId="{CBF50851-100C-4955-90B4-5E9B153726B3}" srcOrd="8" destOrd="0" presId="urn:microsoft.com/office/officeart/2005/8/layout/cycle2"/>
    <dgm:cxn modelId="{B63A425D-8365-42E5-9468-0228CC967F47}" type="presParOf" srcId="{589FCE03-3653-4C28-BB18-48063D861933}" destId="{84FB9FB0-1926-4099-ADAB-70A76A578060}" srcOrd="9" destOrd="0" presId="urn:microsoft.com/office/officeart/2005/8/layout/cycle2"/>
    <dgm:cxn modelId="{AA223384-DB3A-4AF8-A7D6-3E0DB25BD3E5}" type="presParOf" srcId="{84FB9FB0-1926-4099-ADAB-70A76A578060}" destId="{EF0876CC-7C27-4582-BEC5-A3294FF27A38}" srcOrd="0" destOrd="0" presId="urn:microsoft.com/office/officeart/2005/8/layout/cycle2"/>
    <dgm:cxn modelId="{24AE789A-254A-4FB6-A1DB-CD652EDF2F96}" type="presParOf" srcId="{589FCE03-3653-4C28-BB18-48063D861933}" destId="{D8025F55-D0B4-43EC-AF3A-79D0501F028A}" srcOrd="10" destOrd="0" presId="urn:microsoft.com/office/officeart/2005/8/layout/cycle2"/>
    <dgm:cxn modelId="{5953F693-D657-45D1-8BCE-181C86A78CB9}" type="presParOf" srcId="{589FCE03-3653-4C28-BB18-48063D861933}" destId="{ADB1FFB7-4825-4917-AA12-961141CDF174}" srcOrd="11" destOrd="0" presId="urn:microsoft.com/office/officeart/2005/8/layout/cycle2"/>
    <dgm:cxn modelId="{4D3DD322-10AA-4A04-996A-A413BCA38C42}" type="presParOf" srcId="{ADB1FFB7-4825-4917-AA12-961141CDF174}" destId="{BCE286E2-F31B-4365-9ED5-0F190B2D5147}" srcOrd="0" destOrd="0" presId="urn:microsoft.com/office/officeart/2005/8/layout/cycle2"/>
    <dgm:cxn modelId="{AE77DACA-60FB-437F-87F2-B95BC3C949E0}" type="presParOf" srcId="{589FCE03-3653-4C28-BB18-48063D861933}" destId="{5A893D2D-692D-4E1F-89B4-CC481CEB5DB5}" srcOrd="12" destOrd="0" presId="urn:microsoft.com/office/officeart/2005/8/layout/cycle2"/>
    <dgm:cxn modelId="{C0AE1EC8-7754-48DE-AAEA-07E802F09EE4}" type="presParOf" srcId="{589FCE03-3653-4C28-BB18-48063D861933}" destId="{8BAF24A2-0153-4CAE-BE13-B1FDBACA35B3}" srcOrd="13" destOrd="0" presId="urn:microsoft.com/office/officeart/2005/8/layout/cycle2"/>
    <dgm:cxn modelId="{D7B4CE4F-72A0-48CB-A411-5D37E708F9E1}" type="presParOf" srcId="{8BAF24A2-0153-4CAE-BE13-B1FDBACA35B3}" destId="{B6E9A156-7533-451A-BF2D-8E9FE94540E8}" srcOrd="0" destOrd="0" presId="urn:microsoft.com/office/officeart/2005/8/layout/cycle2"/>
  </dgm:cxnLst>
  <dgm:bg>
    <a:solidFill>
      <a:schemeClr val="bg1"/>
    </a:solidFill>
    <a:effectLst/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74D586-9B55-4952-BDC2-91EF1BAC8445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412BB8-3D3E-4CC3-A415-CD99605F17B0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4EEF0-5943-476B-A112-A87E0184FCFF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BE60D3-1381-46B5-A086-09B1CA550303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E60D3-1381-46B5-A086-09B1CA550303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olo rettango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grpSp>
        <p:nvGrpSpPr>
          <p:cNvPr id="2" name="Grup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igura a mano libera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igura a mano libera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igura a mano libera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nettore 1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6754EFC-4E89-4743-A40A-EC217F8198F4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C655B72-0084-4506-ADBF-631C7C4FFE4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754EFC-4E89-4743-A40A-EC217F8198F4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655B72-0084-4506-ADBF-631C7C4FFE4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754EFC-4E89-4743-A40A-EC217F8198F4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655B72-0084-4506-ADBF-631C7C4FFE4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754EFC-4E89-4743-A40A-EC217F8198F4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655B72-0084-4506-ADBF-631C7C4FFE4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754EFC-4E89-4743-A40A-EC217F8198F4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655B72-0084-4506-ADBF-631C7C4FFE4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Gallone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Gallone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754EFC-4E89-4743-A40A-EC217F8198F4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655B72-0084-4506-ADBF-631C7C4FFE4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754EFC-4E89-4743-A40A-EC217F8198F4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655B72-0084-4506-ADBF-631C7C4FFE4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754EFC-4E89-4743-A40A-EC217F8198F4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655B72-0084-4506-ADBF-631C7C4FFE4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754EFC-4E89-4743-A40A-EC217F8198F4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655B72-0084-4506-ADBF-631C7C4FFE4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6754EFC-4E89-4743-A40A-EC217F8198F4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655B72-0084-4506-ADBF-631C7C4FFE4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6754EFC-4E89-4743-A40A-EC217F8198F4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C655B72-0084-4506-ADBF-631C7C4FFE4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igura a mano libera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angolo rettango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nettore 1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Gallone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Gallone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igura a mano libera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igura a mano libera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angolo rettango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nettore 1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6754EFC-4E89-4743-A40A-EC217F8198F4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C655B72-0084-4506-ADBF-631C7C4FFE4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it-IT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I SENTIMENTI</a:t>
            </a:r>
            <a:endParaRPr lang="it-IT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1600" dirty="0" smtClean="0">
                <a:latin typeface="Century Gothic" pitchFamily="34" charset="0"/>
              </a:rPr>
              <a:t>Maria Cristina Reali</a:t>
            </a:r>
          </a:p>
          <a:p>
            <a:pPr algn="ctr"/>
            <a:r>
              <a:rPr lang="it-IT" sz="1600" dirty="0" smtClean="0">
                <a:latin typeface="Century Gothic" pitchFamily="34" charset="0"/>
              </a:rPr>
              <a:t>Classe V D – Anno scolastico 2007/2008</a:t>
            </a:r>
          </a:p>
          <a:p>
            <a:pPr algn="ctr"/>
            <a:r>
              <a:rPr lang="it-IT" sz="1600" dirty="0" smtClean="0">
                <a:latin typeface="Century Gothic" pitchFamily="34" charset="0"/>
              </a:rPr>
              <a:t>Liceo Scientifico Bruno </a:t>
            </a:r>
            <a:r>
              <a:rPr lang="it-IT" sz="1600" dirty="0" err="1" smtClean="0">
                <a:latin typeface="Century Gothic" pitchFamily="34" charset="0"/>
              </a:rPr>
              <a:t>Touschek</a:t>
            </a:r>
            <a:endParaRPr lang="it-IT" sz="1600" dirty="0"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algn="ctr">
              <a:buNone/>
            </a:pPr>
            <a:r>
              <a:rPr lang="it-IT" sz="28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</a:rPr>
              <a:t>GIOVANNI VERGA</a:t>
            </a:r>
          </a:p>
          <a:p>
            <a:pPr algn="ctr">
              <a:buNone/>
            </a:pPr>
            <a:r>
              <a:rPr lang="it-IT" sz="28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</a:rPr>
              <a:t>(1840-1922)</a:t>
            </a:r>
          </a:p>
          <a:p>
            <a:pPr algn="ctr">
              <a:buNone/>
            </a:pPr>
            <a:endParaRPr lang="it-IT" sz="2400" b="1" i="1" dirty="0" smtClean="0"/>
          </a:p>
          <a:p>
            <a:pPr algn="ctr">
              <a:buNone/>
            </a:pPr>
            <a:r>
              <a:rPr lang="it-IT" sz="24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</a:rPr>
              <a:t>SOLITUDINE</a:t>
            </a:r>
          </a:p>
          <a:p>
            <a:pPr algn="ctr">
              <a:lnSpc>
                <a:spcPct val="200000"/>
              </a:lnSpc>
              <a:buNone/>
            </a:pPr>
            <a:r>
              <a:rPr lang="it-IT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</a:rPr>
              <a:t>Condizione umana nella quale l’individuo si isola</a:t>
            </a:r>
          </a:p>
          <a:p>
            <a:pPr algn="ctr">
              <a:lnSpc>
                <a:spcPct val="200000"/>
              </a:lnSpc>
              <a:buNone/>
            </a:pPr>
            <a:r>
              <a:rPr lang="it-IT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</a:rPr>
              <a:t>o viene isolato dagli altri esseri umani</a:t>
            </a:r>
          </a:p>
          <a:p>
            <a:pPr algn="ctr">
              <a:buNone/>
            </a:pPr>
            <a:endParaRPr lang="it-IT" sz="2400" b="1" i="1" dirty="0" smtClean="0">
              <a:solidFill>
                <a:schemeClr val="tx1">
                  <a:lumMod val="50000"/>
                  <a:lumOff val="50000"/>
                </a:schemeClr>
              </a:solidFill>
              <a:latin typeface="Century Gothic" pitchFamily="34" charset="0"/>
            </a:endParaRPr>
          </a:p>
          <a:p>
            <a:pPr algn="ctr">
              <a:buNone/>
            </a:pPr>
            <a:endParaRPr lang="it-IT" sz="2400" b="1" i="1" dirty="0" smtClean="0">
              <a:solidFill>
                <a:schemeClr val="tx1">
                  <a:lumMod val="50000"/>
                  <a:lumOff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28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entury Gothic" pitchFamily="34" charset="0"/>
              </a:rPr>
              <a:t>ITALIANO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None/>
            </a:pPr>
            <a:r>
              <a:rPr lang="it-IT" sz="2800" b="1" i="1" u="sng" dirty="0" smtClean="0">
                <a:latin typeface="Century Gothic" pitchFamily="34" charset="0"/>
              </a:rPr>
              <a:t>“Rosso Malpelo”</a:t>
            </a:r>
          </a:p>
          <a:p>
            <a:pPr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None/>
            </a:pPr>
            <a:endParaRPr lang="it-IT" sz="2800" b="1" i="1" u="sng" dirty="0" smtClean="0">
              <a:latin typeface="Century Gothic" pitchFamily="34" charset="0"/>
            </a:endParaRPr>
          </a:p>
          <a:p>
            <a:pPr algn="just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Solitudine come conseguenza di persecuzione sociale e pregiudizio</a:t>
            </a:r>
          </a:p>
          <a:p>
            <a:pPr algn="just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Ruolo della comunità</a:t>
            </a:r>
          </a:p>
          <a:p>
            <a:pPr algn="just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endParaRPr lang="it-IT" sz="2800" dirty="0" smtClean="0">
              <a:latin typeface="Century Gothic" pitchFamily="34" charset="0"/>
            </a:endParaRPr>
          </a:p>
          <a:p>
            <a:pPr algn="just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endParaRPr lang="it-IT" sz="2800" dirty="0" smtClean="0">
              <a:latin typeface="Century Gothic" pitchFamily="34" charset="0"/>
            </a:endParaRPr>
          </a:p>
          <a:p>
            <a:pPr algn="just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endParaRPr lang="it-IT" sz="2800" dirty="0" smtClean="0">
              <a:latin typeface="Century Gothic" pitchFamily="34" charset="0"/>
            </a:endParaRPr>
          </a:p>
          <a:p>
            <a:pPr algn="just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endParaRPr lang="it-IT" sz="2800" dirty="0" smtClean="0">
              <a:latin typeface="Century Gothic" pitchFamily="34" charset="0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endParaRPr lang="it-IT" sz="2800" dirty="0" smtClean="0">
              <a:latin typeface="Century Gothic" pitchFamily="34" charset="0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endParaRPr lang="it-IT" sz="2800" dirty="0" smtClean="0">
              <a:latin typeface="Century Gothic" pitchFamily="34" charset="0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endParaRPr lang="it-IT" sz="2800" dirty="0" smtClean="0">
              <a:latin typeface="Century Gothic" pitchFamily="34" charset="0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endParaRPr lang="it-IT" sz="2800" dirty="0" smtClean="0">
              <a:latin typeface="Century Gothic" pitchFamily="34" charset="0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endParaRPr lang="it-IT" sz="2800" dirty="0" smtClean="0">
              <a:latin typeface="Century Gothic" pitchFamily="34" charset="0"/>
            </a:endParaRPr>
          </a:p>
          <a:p>
            <a:pPr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endParaRPr lang="it-IT" sz="2800" b="1" i="1" u="sng" dirty="0" smtClean="0"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entury Gothic" pitchFamily="34" charset="0"/>
              </a:rPr>
              <a:t>ITALIANO - Rosso Malpelo - Verga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endParaRPr lang="it-IT" sz="2800" dirty="0" smtClean="0">
              <a:latin typeface="Century Gothic" pitchFamily="34" charset="0"/>
            </a:endParaRPr>
          </a:p>
          <a:p>
            <a:pPr lvl="1">
              <a:lnSpc>
                <a:spcPct val="200000"/>
              </a:lnSpc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Il ruolo di Ranocchio</a:t>
            </a:r>
          </a:p>
          <a:p>
            <a:pPr lvl="1">
              <a:lnSpc>
                <a:spcPct val="200000"/>
              </a:lnSpc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Voce narrante </a:t>
            </a:r>
          </a:p>
          <a:p>
            <a:pPr lvl="1">
              <a:lnSpc>
                <a:spcPct val="200000"/>
              </a:lnSpc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Straniamento</a:t>
            </a:r>
          </a:p>
          <a:p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entury Gothic" pitchFamily="34" charset="0"/>
              </a:rPr>
              <a:t>ITALIANO - Rosso Malpelo - Verga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3663" indent="15875" algn="ctr">
              <a:lnSpc>
                <a:spcPct val="200000"/>
              </a:lnSpc>
              <a:buNone/>
            </a:pPr>
            <a:r>
              <a:rPr lang="it-IT" sz="2800" b="1" dirty="0" smtClean="0">
                <a:latin typeface="Century Gothic" pitchFamily="34" charset="0"/>
              </a:rPr>
              <a:t>I TERREMOTI</a:t>
            </a:r>
          </a:p>
          <a:p>
            <a:pPr marL="93663" indent="15875" algn="ctr">
              <a:lnSpc>
                <a:spcPct val="200000"/>
              </a:lnSpc>
              <a:buNone/>
            </a:pPr>
            <a:endParaRPr lang="it-IT" sz="2400" b="1" dirty="0" smtClean="0">
              <a:latin typeface="Century Gothic" pitchFamily="34" charset="0"/>
            </a:endParaRPr>
          </a:p>
          <a:p>
            <a:pPr marL="93663" indent="15875" algn="ctr">
              <a:lnSpc>
                <a:spcPct val="200000"/>
              </a:lnSpc>
              <a:buNone/>
            </a:pPr>
            <a:r>
              <a:rPr lang="it-IT" sz="2400" b="1" dirty="0" smtClean="0">
                <a:latin typeface="Century Gothic" pitchFamily="34" charset="0"/>
              </a:rPr>
              <a:t>PAURA</a:t>
            </a:r>
            <a:r>
              <a:rPr lang="it-IT" sz="2800" b="1" dirty="0" smtClean="0">
                <a:latin typeface="Century Gothic" pitchFamily="34" charset="0"/>
              </a:rPr>
              <a:t/>
            </a:r>
            <a:br>
              <a:rPr lang="it-IT" sz="2800" b="1" dirty="0" smtClean="0">
                <a:latin typeface="Century Gothic" pitchFamily="34" charset="0"/>
              </a:rPr>
            </a:br>
            <a:r>
              <a:rPr lang="it-IT" sz="2000" b="1" i="1" dirty="0" smtClean="0">
                <a:latin typeface="Century Gothic" pitchFamily="34" charset="0"/>
              </a:rPr>
              <a:t>Governata prevalentemente dall’istinto </a:t>
            </a:r>
            <a:endParaRPr lang="it-IT" sz="2000" b="1" i="1" dirty="0" smtClean="0">
              <a:latin typeface="Century Gothic" pitchFamily="34" charset="0"/>
            </a:endParaRPr>
          </a:p>
          <a:p>
            <a:pPr marL="93663" indent="15875" algn="ctr">
              <a:lnSpc>
                <a:spcPct val="200000"/>
              </a:lnSpc>
              <a:buNone/>
            </a:pPr>
            <a:r>
              <a:rPr lang="it-IT" sz="2000" b="1" i="1" dirty="0" smtClean="0">
                <a:latin typeface="Century Gothic" pitchFamily="34" charset="0"/>
              </a:rPr>
              <a:t>violenta </a:t>
            </a:r>
            <a:r>
              <a:rPr lang="it-IT" sz="2000" b="1" i="1" dirty="0" smtClean="0">
                <a:latin typeface="Century Gothic" pitchFamily="34" charset="0"/>
              </a:rPr>
              <a:t>– spiacevole</a:t>
            </a:r>
          </a:p>
          <a:p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2800" i="1" dirty="0" smtClean="0">
                <a:solidFill>
                  <a:schemeClr val="tx1"/>
                </a:solidFill>
                <a:effectLst/>
                <a:latin typeface="Century Gothic" pitchFamily="34" charset="0"/>
              </a:rPr>
              <a:t>SCIENZE</a:t>
            </a:r>
            <a:endParaRPr lang="it-IT" sz="28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20000"/>
              </a:lnSpc>
              <a:buClrTx/>
              <a:buFont typeface="Arial" pitchFamily="34" charset="0"/>
              <a:buChar char="•"/>
            </a:pPr>
            <a:endParaRPr lang="it-IT" sz="2800" dirty="0" smtClean="0">
              <a:latin typeface="Century Gothic" pitchFamily="34" charset="0"/>
            </a:endParaRPr>
          </a:p>
          <a:p>
            <a:pPr algn="just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Gravi danni </a:t>
            </a:r>
            <a:r>
              <a:rPr lang="it-IT" sz="2800" dirty="0" smtClean="0">
                <a:latin typeface="Century Gothic" pitchFamily="34" charset="0"/>
              </a:rPr>
              <a:t>a: </a:t>
            </a:r>
            <a:r>
              <a:rPr lang="it-IT" sz="2800" i="1" dirty="0" smtClean="0">
                <a:latin typeface="Century Gothic" pitchFamily="34" charset="0"/>
              </a:rPr>
              <a:t>persone, costruzioni, ambiente</a:t>
            </a:r>
            <a:endParaRPr lang="it-IT" sz="2800" dirty="0" smtClean="0">
              <a:latin typeface="Century Gothic" pitchFamily="34" charset="0"/>
            </a:endParaRPr>
          </a:p>
          <a:p>
            <a:pPr algn="just">
              <a:lnSpc>
                <a:spcPct val="120000"/>
              </a:lnSpc>
              <a:buClrTx/>
              <a:buFont typeface="Arial" pitchFamily="34" charset="0"/>
              <a:buChar char="•"/>
              <a:tabLst>
                <a:tab pos="3940175" algn="l"/>
              </a:tabLst>
            </a:pPr>
            <a:r>
              <a:rPr lang="it-IT" sz="2800" dirty="0" smtClean="0">
                <a:latin typeface="Century Gothic" pitchFamily="34" charset="0"/>
              </a:rPr>
              <a:t>Modello del rimbalzo elastico</a:t>
            </a:r>
          </a:p>
          <a:p>
            <a:pPr algn="just">
              <a:lnSpc>
                <a:spcPct val="120000"/>
              </a:lnSpc>
              <a:buClrTx/>
              <a:buFont typeface="Arial" pitchFamily="34" charset="0"/>
              <a:buChar char="•"/>
              <a:tabLst>
                <a:tab pos="3940175" algn="l"/>
              </a:tabLst>
            </a:pPr>
            <a:r>
              <a:rPr lang="it-IT" sz="2800" dirty="0" smtClean="0">
                <a:latin typeface="Century Gothic" pitchFamily="34" charset="0"/>
              </a:rPr>
              <a:t>Previsione statistica</a:t>
            </a:r>
          </a:p>
          <a:p>
            <a:pPr algn="just">
              <a:lnSpc>
                <a:spcPct val="120000"/>
              </a:lnSpc>
              <a:buClrTx/>
              <a:buFont typeface="Arial" pitchFamily="34" charset="0"/>
              <a:buChar char="•"/>
              <a:tabLst>
                <a:tab pos="3940175" algn="l"/>
              </a:tabLst>
            </a:pPr>
            <a:r>
              <a:rPr lang="it-IT" sz="2800" dirty="0" smtClean="0">
                <a:latin typeface="Century Gothic" pitchFamily="34" charset="0"/>
              </a:rPr>
              <a:t>Aree sismiche</a:t>
            </a:r>
          </a:p>
          <a:p>
            <a:pPr algn="ctr">
              <a:lnSpc>
                <a:spcPct val="120000"/>
              </a:lnSpc>
              <a:buClrTx/>
              <a:buNone/>
              <a:tabLst>
                <a:tab pos="3940175" algn="l"/>
              </a:tabLst>
            </a:pPr>
            <a:r>
              <a:rPr lang="it-IT" sz="2800" dirty="0" smtClean="0">
                <a:latin typeface="Century Gothic" pitchFamily="34" charset="0"/>
              </a:rPr>
              <a:t>	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r"/>
            <a:r>
              <a:rPr lang="it-IT" sz="1400" i="1" dirty="0" smtClean="0">
                <a:solidFill>
                  <a:schemeClr val="tx1"/>
                </a:solidFill>
                <a:effectLst/>
                <a:latin typeface="Century Gothic" pitchFamily="34" charset="0"/>
              </a:rPr>
              <a:t>SCIENZE - I terremoti</a:t>
            </a:r>
            <a:endParaRPr lang="it-IT" sz="1400" i="1" dirty="0"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10000"/>
              </a:lnSpc>
              <a:buNone/>
            </a:pPr>
            <a:endParaRPr lang="it-IT" sz="2400" dirty="0" smtClean="0">
              <a:latin typeface="Century Gothic" pitchFamily="34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it-IT" sz="2800" dirty="0" smtClean="0">
                <a:latin typeface="Century Gothic" pitchFamily="34" charset="0"/>
              </a:rPr>
              <a:t>Diversi tipi di onde sismiche:</a:t>
            </a:r>
          </a:p>
          <a:p>
            <a:pPr algn="just">
              <a:lnSpc>
                <a:spcPct val="150000"/>
              </a:lnSpc>
              <a:buNone/>
              <a:tabLst>
                <a:tab pos="1789113" algn="l"/>
              </a:tabLst>
            </a:pPr>
            <a:r>
              <a:rPr lang="it-IT" sz="2800" dirty="0" smtClean="0">
                <a:latin typeface="Century Gothic" pitchFamily="34" charset="0"/>
              </a:rPr>
              <a:t>		Longitudinali</a:t>
            </a:r>
          </a:p>
          <a:p>
            <a:pPr algn="just">
              <a:lnSpc>
                <a:spcPct val="110000"/>
              </a:lnSpc>
              <a:buNone/>
              <a:tabLst>
                <a:tab pos="1789113" algn="l"/>
              </a:tabLst>
            </a:pPr>
            <a:r>
              <a:rPr lang="it-IT" sz="2800" dirty="0" smtClean="0">
                <a:latin typeface="Century Gothic" pitchFamily="34" charset="0"/>
              </a:rPr>
              <a:t>		Trasversali</a:t>
            </a:r>
          </a:p>
          <a:p>
            <a:pPr algn="just">
              <a:lnSpc>
                <a:spcPct val="110000"/>
              </a:lnSpc>
              <a:buNone/>
              <a:tabLst>
                <a:tab pos="1789113" algn="l"/>
              </a:tabLst>
            </a:pPr>
            <a:endParaRPr lang="it-IT" sz="2800" dirty="0" smtClean="0">
              <a:latin typeface="Century Gothic" pitchFamily="34" charset="0"/>
            </a:endParaRPr>
          </a:p>
          <a:p>
            <a:pPr algn="just">
              <a:lnSpc>
                <a:spcPct val="110000"/>
              </a:lnSpc>
              <a:buNone/>
              <a:tabLst>
                <a:tab pos="1789113" algn="l"/>
              </a:tabLst>
            </a:pPr>
            <a:r>
              <a:rPr lang="it-IT" sz="2800" dirty="0" smtClean="0">
                <a:latin typeface="Century Gothic" pitchFamily="34" charset="0"/>
              </a:rPr>
              <a:t>		R</a:t>
            </a:r>
          </a:p>
          <a:p>
            <a:pPr algn="just">
              <a:lnSpc>
                <a:spcPct val="110000"/>
              </a:lnSpc>
              <a:buNone/>
              <a:tabLst>
                <a:tab pos="1789113" algn="l"/>
              </a:tabLst>
            </a:pPr>
            <a:r>
              <a:rPr lang="it-IT" sz="2800" dirty="0" smtClean="0">
                <a:latin typeface="Century Gothic" pitchFamily="34" charset="0"/>
              </a:rPr>
              <a:t>		L</a:t>
            </a:r>
            <a:endParaRPr lang="it-IT" sz="2800" dirty="0"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r"/>
            <a:r>
              <a:rPr lang="it-IT" sz="1400" i="1" dirty="0" smtClean="0">
                <a:solidFill>
                  <a:schemeClr val="tx1"/>
                </a:solidFill>
                <a:effectLst/>
                <a:latin typeface="Century Gothic" pitchFamily="34" charset="0"/>
              </a:rPr>
              <a:t>SCIENZE - I terremoti</a:t>
            </a:r>
            <a:endParaRPr lang="it-IT" sz="1400" dirty="0"/>
          </a:p>
        </p:txBody>
      </p:sp>
      <p:sp>
        <p:nvSpPr>
          <p:cNvPr id="4" name="Parentesi graffa chiusa 3"/>
          <p:cNvSpPr/>
          <p:nvPr/>
        </p:nvSpPr>
        <p:spPr>
          <a:xfrm>
            <a:off x="4714876" y="2928934"/>
            <a:ext cx="142876" cy="85725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sz="1400" dirty="0">
              <a:latin typeface="Century Gothic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072066" y="3038773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latin typeface="Century Gothic" pitchFamily="34" charset="0"/>
              </a:rPr>
              <a:t>interne</a:t>
            </a:r>
            <a:endParaRPr lang="it-IT" sz="2000" i="1" dirty="0">
              <a:latin typeface="Century Gothic" pitchFamily="34" charset="0"/>
            </a:endParaRPr>
          </a:p>
        </p:txBody>
      </p:sp>
      <p:sp>
        <p:nvSpPr>
          <p:cNvPr id="6" name="Parentesi graffa chiusa 5"/>
          <p:cNvSpPr/>
          <p:nvPr/>
        </p:nvSpPr>
        <p:spPr>
          <a:xfrm>
            <a:off x="4714876" y="4429132"/>
            <a:ext cx="142876" cy="85725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sz="1400" dirty="0">
              <a:latin typeface="Century Gothic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5072066" y="4610409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latin typeface="Century Gothic" pitchFamily="34" charset="0"/>
              </a:rPr>
              <a:t>superficiali</a:t>
            </a:r>
            <a:endParaRPr lang="it-IT" i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ClrTx/>
              <a:buNone/>
            </a:pPr>
            <a:endParaRPr lang="it-IT" sz="2800" dirty="0" smtClean="0">
              <a:latin typeface="Century Gothic" pitchFamily="34" charset="0"/>
            </a:endParaRPr>
          </a:p>
          <a:p>
            <a:pPr algn="just">
              <a:buClrTx/>
              <a:buFont typeface="Arial" pitchFamily="34" charset="0"/>
              <a:buChar char="•"/>
              <a:tabLst>
                <a:tab pos="4491038" algn="l"/>
              </a:tabLst>
            </a:pPr>
            <a:r>
              <a:rPr lang="it-IT" sz="2800" dirty="0" smtClean="0">
                <a:latin typeface="Century Gothic" pitchFamily="34" charset="0"/>
              </a:rPr>
              <a:t>La scala </a:t>
            </a:r>
            <a:r>
              <a:rPr lang="it-IT" sz="2800" dirty="0" err="1" smtClean="0">
                <a:latin typeface="Century Gothic" pitchFamily="34" charset="0"/>
              </a:rPr>
              <a:t>Mercalli</a:t>
            </a:r>
            <a:r>
              <a:rPr lang="it-IT" sz="2800" dirty="0" smtClean="0">
                <a:latin typeface="Century Gothic" pitchFamily="34" charset="0"/>
              </a:rPr>
              <a:t> 	</a:t>
            </a:r>
          </a:p>
          <a:p>
            <a:pPr algn="just">
              <a:buClrTx/>
              <a:buNone/>
              <a:tabLst>
                <a:tab pos="4491038" algn="l"/>
              </a:tabLst>
            </a:pPr>
            <a:endParaRPr lang="it-IT" sz="2800" dirty="0" smtClean="0">
              <a:latin typeface="Century Gothic" pitchFamily="34" charset="0"/>
            </a:endParaRPr>
          </a:p>
          <a:p>
            <a:pPr algn="just">
              <a:buClrTx/>
              <a:buFont typeface="Arial" pitchFamily="34" charset="0"/>
              <a:buChar char="•"/>
              <a:tabLst>
                <a:tab pos="4491038" algn="l"/>
              </a:tabLst>
            </a:pPr>
            <a:r>
              <a:rPr lang="it-IT" sz="2800" dirty="0" smtClean="0">
                <a:latin typeface="Century Gothic" pitchFamily="34" charset="0"/>
              </a:rPr>
              <a:t>La magnitudo</a:t>
            </a:r>
          </a:p>
          <a:p>
            <a:pPr algn="just">
              <a:buClrTx/>
              <a:buNone/>
              <a:tabLst>
                <a:tab pos="4033838" algn="l"/>
              </a:tabLst>
            </a:pPr>
            <a:r>
              <a:rPr lang="it-IT" sz="2800" dirty="0" smtClean="0">
                <a:latin typeface="Century Gothic" pitchFamily="34" charset="0"/>
              </a:rPr>
              <a:t>		</a:t>
            </a:r>
          </a:p>
          <a:p>
            <a:pPr marL="268288" indent="-174625" algn="just">
              <a:buClrTx/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Studio dell’interno della terra tramite i dati sismici.</a:t>
            </a:r>
            <a:endParaRPr lang="it-IT" sz="2800" dirty="0"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r"/>
            <a:r>
              <a:rPr lang="it-IT" sz="1400" i="1" dirty="0" smtClean="0">
                <a:solidFill>
                  <a:schemeClr val="tx1"/>
                </a:solidFill>
                <a:effectLst/>
                <a:latin typeface="Century Gothic" pitchFamily="34" charset="0"/>
              </a:rPr>
              <a:t>SCIENZE - I terremoti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it-IT" sz="2800" b="1" i="1" dirty="0" smtClean="0">
                <a:solidFill>
                  <a:srgbClr val="002060"/>
                </a:solidFill>
                <a:latin typeface="Century Gothic" pitchFamily="34" charset="0"/>
              </a:rPr>
              <a:t>EDVARD MUNCH</a:t>
            </a:r>
          </a:p>
          <a:p>
            <a:pPr algn="ctr">
              <a:buNone/>
            </a:pPr>
            <a:r>
              <a:rPr lang="it-IT" sz="2800" b="1" i="1" dirty="0" smtClean="0">
                <a:solidFill>
                  <a:srgbClr val="002060"/>
                </a:solidFill>
                <a:latin typeface="Century Gothic" pitchFamily="34" charset="0"/>
              </a:rPr>
              <a:t>(1863-1944)</a:t>
            </a:r>
          </a:p>
          <a:p>
            <a:pPr algn="ctr">
              <a:buNone/>
            </a:pPr>
            <a:endParaRPr lang="it-IT" sz="2800" b="1" i="1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 algn="ctr">
              <a:buNone/>
            </a:pPr>
            <a:endParaRPr lang="it-IT" sz="2800" b="1" i="1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 algn="ctr">
              <a:buNone/>
            </a:pPr>
            <a:r>
              <a:rPr lang="it-IT" sz="2400" b="1" dirty="0" smtClean="0">
                <a:solidFill>
                  <a:srgbClr val="002060"/>
                </a:solidFill>
                <a:latin typeface="Century Gothic" pitchFamily="34" charset="0"/>
              </a:rPr>
              <a:t>ANGOSCIA</a:t>
            </a:r>
          </a:p>
          <a:p>
            <a:pPr algn="ctr">
              <a:buNone/>
            </a:pPr>
            <a:endParaRPr lang="it-IT" sz="2800" b="1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 algn="ctr">
              <a:lnSpc>
                <a:spcPct val="200000"/>
              </a:lnSpc>
              <a:buNone/>
            </a:pPr>
            <a:r>
              <a:rPr lang="it-IT" sz="2000" i="1" dirty="0" smtClean="0">
                <a:solidFill>
                  <a:srgbClr val="002060"/>
                </a:solidFill>
                <a:latin typeface="Century Gothic" pitchFamily="34" charset="0"/>
              </a:rPr>
              <a:t>Sentimento intenso di ansia e apprensione che </a:t>
            </a:r>
            <a:r>
              <a:rPr lang="it-IT" sz="2000" i="1" dirty="0" smtClean="0">
                <a:solidFill>
                  <a:srgbClr val="002060"/>
                </a:solidFill>
                <a:latin typeface="Century Gothic" pitchFamily="34" charset="0"/>
              </a:rPr>
              <a:t>rappresenta</a:t>
            </a:r>
          </a:p>
          <a:p>
            <a:pPr algn="ctr">
              <a:lnSpc>
                <a:spcPct val="200000"/>
              </a:lnSpc>
              <a:buNone/>
            </a:pPr>
            <a:r>
              <a:rPr lang="it-IT" sz="2000" i="1" dirty="0" smtClean="0">
                <a:solidFill>
                  <a:srgbClr val="002060"/>
                </a:solidFill>
                <a:latin typeface="Century Gothic" pitchFamily="34" charset="0"/>
              </a:rPr>
              <a:t>una </a:t>
            </a:r>
            <a:r>
              <a:rPr lang="it-IT" sz="2000" i="1" dirty="0" smtClean="0">
                <a:solidFill>
                  <a:srgbClr val="002060"/>
                </a:solidFill>
                <a:latin typeface="Century Gothic" pitchFamily="34" charset="0"/>
              </a:rPr>
              <a:t>paura senza nome</a:t>
            </a:r>
          </a:p>
          <a:p>
            <a:pPr algn="ctr">
              <a:lnSpc>
                <a:spcPct val="150000"/>
              </a:lnSpc>
              <a:buNone/>
            </a:pPr>
            <a:endParaRPr lang="it-IT" sz="2400" i="1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 algn="ctr"/>
            <a:endParaRPr lang="it-IT" sz="2800" b="1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 algn="ctr"/>
            <a:endParaRPr lang="it-IT" sz="28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dirty="0" smtClean="0">
                <a:solidFill>
                  <a:srgbClr val="002060"/>
                </a:solidFill>
                <a:effectLst/>
                <a:latin typeface="Century Gothic" pitchFamily="34" charset="0"/>
              </a:rPr>
              <a:t>STORIA dell’ARTE</a:t>
            </a:r>
            <a:endParaRPr lang="it-IT" sz="2800" dirty="0">
              <a:solidFill>
                <a:srgbClr val="002060"/>
              </a:solidFill>
              <a:effectLst/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r"/>
            <a:r>
              <a:rPr lang="it-IT" sz="1400" dirty="0" smtClean="0">
                <a:effectLst/>
                <a:latin typeface="Century Gothic" pitchFamily="34" charset="0"/>
              </a:rPr>
              <a:t>STORIA dell’ARTE - Il grido - </a:t>
            </a:r>
            <a:r>
              <a:rPr lang="it-IT" sz="1400" dirty="0" err="1" smtClean="0">
                <a:effectLst/>
                <a:latin typeface="Century Gothic" pitchFamily="34" charset="0"/>
              </a:rPr>
              <a:t>Munch</a:t>
            </a:r>
            <a:endParaRPr lang="it-IT" sz="1400" dirty="0">
              <a:effectLst/>
              <a:latin typeface="Century Gothic" pitchFamily="34" charset="0"/>
            </a:endParaRPr>
          </a:p>
        </p:txBody>
      </p:sp>
      <p:sp>
        <p:nvSpPr>
          <p:cNvPr id="7" name="Segnaposto contenuto 6"/>
          <p:cNvSpPr>
            <a:spLocks noGrp="1"/>
          </p:cNvSpPr>
          <p:nvPr>
            <p:ph idx="1"/>
          </p:nvPr>
        </p:nvSpPr>
        <p:spPr>
          <a:xfrm>
            <a:off x="457200" y="1481329"/>
            <a:ext cx="8258204" cy="4519440"/>
          </a:xfrm>
        </p:spPr>
        <p:txBody>
          <a:bodyPr/>
          <a:lstStyle/>
          <a:p>
            <a:pPr algn="ctr">
              <a:buNone/>
            </a:pPr>
            <a:r>
              <a:rPr lang="it-IT" b="1" i="1" u="sng" dirty="0" smtClean="0"/>
              <a:t>IL GRIDO</a:t>
            </a:r>
          </a:p>
          <a:p>
            <a:pPr algn="ctr">
              <a:buNone/>
            </a:pPr>
            <a:endParaRPr lang="it-IT" b="1" i="1" u="sng" dirty="0" smtClean="0"/>
          </a:p>
        </p:txBody>
      </p:sp>
      <p:pic>
        <p:nvPicPr>
          <p:cNvPr id="9" name="Immagine 8" descr="Immagin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24" y="2300306"/>
            <a:ext cx="318135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buClr>
                <a:srgbClr val="002060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In primo piano l’uomo che urla, testa calva, sguardo allucinato e terrorizzato, bocca aperta</a:t>
            </a:r>
          </a:p>
          <a:p>
            <a:pPr algn="just">
              <a:lnSpc>
                <a:spcPct val="150000"/>
              </a:lnSpc>
              <a:buClr>
                <a:srgbClr val="002060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Pennellate sinuose, movimento concen-trico, grido muto</a:t>
            </a:r>
          </a:p>
          <a:p>
            <a:pPr algn="just">
              <a:lnSpc>
                <a:spcPct val="150000"/>
              </a:lnSpc>
              <a:buClr>
                <a:srgbClr val="002060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Temi dominanti: dolore, sofferenza, angoscia, disperazione</a:t>
            </a:r>
            <a:endParaRPr lang="it-IT" sz="2800" dirty="0"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r"/>
            <a:r>
              <a:rPr lang="it-IT" sz="1400" dirty="0" smtClean="0">
                <a:effectLst/>
                <a:latin typeface="Century Gothic" pitchFamily="34" charset="0"/>
              </a:rPr>
              <a:t>STORIA dell’ARTE - Il grido - </a:t>
            </a:r>
            <a:r>
              <a:rPr lang="it-IT" sz="1400" dirty="0" err="1" smtClean="0">
                <a:effectLst/>
                <a:latin typeface="Century Gothic" pitchFamily="34" charset="0"/>
              </a:rPr>
              <a:t>Munch</a:t>
            </a:r>
            <a:endParaRPr lang="it-IT" sz="14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/>
          <p:cNvGraphicFramePr/>
          <p:nvPr/>
        </p:nvGraphicFramePr>
        <p:xfrm>
          <a:off x="2667000" y="0"/>
          <a:ext cx="6477000" cy="6464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571472" y="1142984"/>
            <a:ext cx="1714512" cy="450059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6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M</a:t>
            </a:r>
          </a:p>
          <a:p>
            <a:pPr algn="ctr"/>
            <a:r>
              <a:rPr lang="it-IT" sz="6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A</a:t>
            </a:r>
          </a:p>
          <a:p>
            <a:pPr algn="ctr"/>
            <a:r>
              <a:rPr lang="it-IT" sz="6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P</a:t>
            </a:r>
          </a:p>
          <a:p>
            <a:pPr algn="ctr"/>
            <a:r>
              <a:rPr lang="it-IT" sz="6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P</a:t>
            </a:r>
          </a:p>
          <a:p>
            <a:pPr algn="ctr"/>
            <a:r>
              <a:rPr lang="it-IT" sz="6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A</a:t>
            </a:r>
            <a:endParaRPr lang="it-IT" sz="60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algn="ctr">
              <a:lnSpc>
                <a:spcPct val="150000"/>
              </a:lnSpc>
              <a:buNone/>
            </a:pPr>
            <a:r>
              <a:rPr lang="it-IT" sz="2800" b="1" i="1" dirty="0" smtClean="0">
                <a:solidFill>
                  <a:srgbClr val="7030A0"/>
                </a:solidFill>
                <a:latin typeface="Century Gothic" pitchFamily="34" charset="0"/>
              </a:rPr>
              <a:t>L’OLOCAUSTO</a:t>
            </a:r>
          </a:p>
          <a:p>
            <a:pPr algn="ctr">
              <a:lnSpc>
                <a:spcPct val="150000"/>
              </a:lnSpc>
              <a:buNone/>
            </a:pPr>
            <a:endParaRPr lang="it-IT" sz="2400" b="1" dirty="0" smtClean="0">
              <a:solidFill>
                <a:srgbClr val="7030A0"/>
              </a:solidFill>
              <a:latin typeface="Century Gothic" pitchFamily="34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it-IT" sz="2400" b="1" dirty="0" smtClean="0">
                <a:solidFill>
                  <a:srgbClr val="7030A0"/>
                </a:solidFill>
                <a:latin typeface="Century Gothic" pitchFamily="34" charset="0"/>
              </a:rPr>
              <a:t>VERGOGNA</a:t>
            </a:r>
          </a:p>
          <a:p>
            <a:pPr algn="ctr">
              <a:lnSpc>
                <a:spcPct val="150000"/>
              </a:lnSpc>
              <a:buNone/>
            </a:pPr>
            <a:endParaRPr lang="it-IT" sz="2400" b="1" dirty="0" smtClean="0">
              <a:solidFill>
                <a:srgbClr val="7030A0"/>
              </a:solidFill>
              <a:latin typeface="Century Gothic" pitchFamily="34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it-IT" sz="2000" i="1" dirty="0" smtClean="0">
                <a:solidFill>
                  <a:srgbClr val="7030A0"/>
                </a:solidFill>
                <a:latin typeface="Century Gothic" pitchFamily="34" charset="0"/>
              </a:rPr>
              <a:t>Turbamento dello spirito di chi ha commesso o sta per commettere un atto disonorevole</a:t>
            </a:r>
            <a:endParaRPr lang="it-IT" i="1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i="1" dirty="0" smtClean="0">
                <a:solidFill>
                  <a:srgbClr val="7030A0"/>
                </a:solidFill>
                <a:effectLst/>
                <a:latin typeface="Century Gothic" pitchFamily="34" charset="0"/>
              </a:rPr>
              <a:t>STORIA</a:t>
            </a:r>
            <a:endParaRPr lang="it-IT" sz="2800" i="1" dirty="0">
              <a:solidFill>
                <a:srgbClr val="7030A0"/>
              </a:solidFill>
              <a:effectLst/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Clr>
                <a:schemeClr val="accent3">
                  <a:lumMod val="75000"/>
                </a:schemeClr>
              </a:buClr>
              <a:buFont typeface="Arial" pitchFamily="34" charset="0"/>
              <a:buChar char="•"/>
            </a:pPr>
            <a:endParaRPr lang="it-IT" sz="2800" dirty="0" smtClean="0">
              <a:latin typeface="Century Gothic" pitchFamily="34" charset="0"/>
            </a:endParaRPr>
          </a:p>
          <a:p>
            <a:pPr algn="just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1935 Leggi di Norimberga</a:t>
            </a:r>
          </a:p>
          <a:p>
            <a:pPr algn="just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9-10 Novembre 1938 Notte dei cristalli</a:t>
            </a:r>
          </a:p>
          <a:p>
            <a:pPr algn="just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Creazione dei ghetti</a:t>
            </a:r>
          </a:p>
          <a:p>
            <a:pPr algn="just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Dicembre 1941 “soluzione finale”</a:t>
            </a:r>
            <a:endParaRPr lang="it-IT" sz="2800" dirty="0"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r"/>
            <a:r>
              <a:rPr lang="it-IT" sz="1400" dirty="0" smtClean="0">
                <a:solidFill>
                  <a:srgbClr val="7030A0"/>
                </a:solidFill>
                <a:effectLst/>
                <a:latin typeface="Century Gothic" pitchFamily="34" charset="0"/>
              </a:rPr>
              <a:t>STORIA - L’olocausto</a:t>
            </a:r>
            <a:endParaRPr lang="it-IT" sz="1400" dirty="0">
              <a:solidFill>
                <a:srgbClr val="7030A0"/>
              </a:solidFill>
              <a:effectLst/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10000"/>
              </a:lnSpc>
              <a:buClr>
                <a:srgbClr val="FF0066"/>
              </a:buClr>
              <a:buFont typeface="Arial" pitchFamily="34" charset="0"/>
              <a:buChar char="•"/>
            </a:pPr>
            <a:endParaRPr lang="it-IT" sz="2800" dirty="0" smtClean="0">
              <a:latin typeface="Century Gothic" pitchFamily="34" charset="0"/>
            </a:endParaRPr>
          </a:p>
          <a:p>
            <a:pPr algn="just">
              <a:lnSpc>
                <a:spcPct val="110000"/>
              </a:lnSpc>
              <a:buClr>
                <a:srgbClr val="FF0066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non </a:t>
            </a:r>
            <a:r>
              <a:rPr lang="it-IT" sz="2800" dirty="0" smtClean="0">
                <a:latin typeface="Century Gothic" pitchFamily="34" charset="0"/>
              </a:rPr>
              <a:t>sono facili da capire, da leggere, da </a:t>
            </a:r>
            <a:r>
              <a:rPr lang="it-IT" sz="2800" dirty="0" smtClean="0">
                <a:latin typeface="Century Gothic" pitchFamily="34" charset="0"/>
              </a:rPr>
              <a:t>sentire</a:t>
            </a:r>
          </a:p>
          <a:p>
            <a:pPr algn="just">
              <a:lnSpc>
                <a:spcPct val="110000"/>
              </a:lnSpc>
              <a:buClr>
                <a:srgbClr val="FF0066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fanno paura</a:t>
            </a:r>
          </a:p>
          <a:p>
            <a:pPr algn="just">
              <a:lnSpc>
                <a:spcPct val="110000"/>
              </a:lnSpc>
              <a:buClr>
                <a:srgbClr val="FF0066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fanno soffrire</a:t>
            </a:r>
          </a:p>
          <a:p>
            <a:pPr algn="just">
              <a:lnSpc>
                <a:spcPct val="110000"/>
              </a:lnSpc>
              <a:buClr>
                <a:srgbClr val="FF0066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fanno piangere</a:t>
            </a:r>
          </a:p>
          <a:p>
            <a:pPr algn="just">
              <a:lnSpc>
                <a:spcPct val="110000"/>
              </a:lnSpc>
              <a:buClr>
                <a:srgbClr val="FF0066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sono l’espressione di ciò che ci circonda</a:t>
            </a:r>
            <a:endParaRPr lang="it-IT" sz="2400" dirty="0" smtClean="0">
              <a:latin typeface="Century Gothic" pitchFamily="34" charset="0"/>
            </a:endParaRPr>
          </a:p>
          <a:p>
            <a:pPr algn="just">
              <a:buClr>
                <a:srgbClr val="FF0066"/>
              </a:buClr>
              <a:buFont typeface="Arial" pitchFamily="34" charset="0"/>
              <a:buChar char="•"/>
            </a:pPr>
            <a:endParaRPr lang="it-IT" sz="2400" dirty="0" smtClean="0">
              <a:latin typeface="Century Gothic" pitchFamily="34" charset="0"/>
            </a:endParaRPr>
          </a:p>
          <a:p>
            <a:pPr>
              <a:buNone/>
            </a:pPr>
            <a:r>
              <a:rPr lang="it-IT" sz="2400" dirty="0" smtClean="0"/>
              <a:t> </a:t>
            </a:r>
          </a:p>
          <a:p>
            <a:pPr marL="268288" indent="0" algn="just">
              <a:buNone/>
            </a:pPr>
            <a:endParaRPr lang="it-IT" sz="2400" dirty="0" smtClean="0"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 anchor="t">
            <a:normAutofit fontScale="90000"/>
          </a:bodyPr>
          <a:lstStyle/>
          <a:p>
            <a:pPr algn="ctr">
              <a:tabLst>
                <a:tab pos="6723063" algn="l"/>
              </a:tabLst>
            </a:pPr>
            <a:r>
              <a:rPr lang="it-IT" sz="2700" i="1" dirty="0" smtClean="0">
                <a:solidFill>
                  <a:srgbClr val="FF0066"/>
                </a:solidFill>
                <a:effectLst/>
                <a:latin typeface="Century Gothic" pitchFamily="34" charset="0"/>
              </a:rPr>
              <a:t>I sentimenti delle persone sono talmente forti che</a:t>
            </a:r>
            <a:br>
              <a:rPr lang="it-IT" sz="2700" i="1" dirty="0" smtClean="0">
                <a:solidFill>
                  <a:srgbClr val="FF0066"/>
                </a:solidFill>
                <a:effectLst/>
                <a:latin typeface="Century Gothic" pitchFamily="34" charset="0"/>
              </a:rPr>
            </a:br>
            <a:r>
              <a:rPr lang="it-IT" sz="2700" i="1" dirty="0" smtClean="0">
                <a:solidFill>
                  <a:srgbClr val="FF0066"/>
                </a:solidFill>
                <a:effectLst/>
                <a:latin typeface="Century Gothic" pitchFamily="34" charset="0"/>
              </a:rPr>
              <a:t>possono </a:t>
            </a:r>
            <a:r>
              <a:rPr lang="it-IT" sz="2700" i="1" dirty="0" smtClean="0">
                <a:solidFill>
                  <a:srgbClr val="FF0066"/>
                </a:solidFill>
                <a:effectLst/>
                <a:latin typeface="Century Gothic" pitchFamily="34" charset="0"/>
              </a:rPr>
              <a:t>“smuovere </a:t>
            </a:r>
            <a:r>
              <a:rPr lang="it-IT" sz="2700" i="1" dirty="0" smtClean="0">
                <a:solidFill>
                  <a:srgbClr val="FF0066"/>
                </a:solidFill>
                <a:effectLst/>
                <a:latin typeface="Century Gothic" pitchFamily="34" charset="0"/>
              </a:rPr>
              <a:t>anche il </a:t>
            </a:r>
            <a:r>
              <a:rPr lang="it-IT" sz="2700" i="1" dirty="0" smtClean="0">
                <a:solidFill>
                  <a:srgbClr val="FF0066"/>
                </a:solidFill>
                <a:effectLst/>
                <a:latin typeface="Century Gothic" pitchFamily="34" charset="0"/>
              </a:rPr>
              <a:t>cielo”</a:t>
            </a:r>
            <a:r>
              <a:rPr lang="it-IT" sz="2700" i="1" dirty="0" smtClean="0">
                <a:effectLst/>
                <a:latin typeface="Century Gothic" pitchFamily="34" charset="0"/>
              </a:rPr>
              <a:t> </a:t>
            </a:r>
            <a:r>
              <a:rPr lang="it-IT" sz="1800" b="0" i="1" dirty="0" smtClean="0">
                <a:effectLst/>
                <a:latin typeface="Century Gothic" pitchFamily="34" charset="0"/>
              </a:rPr>
              <a:t/>
            </a:r>
            <a:br>
              <a:rPr lang="it-IT" sz="1800" b="0" i="1" dirty="0" smtClean="0">
                <a:effectLst/>
                <a:latin typeface="Century Gothic" pitchFamily="34" charset="0"/>
              </a:rPr>
            </a:br>
            <a:r>
              <a:rPr lang="it-IT" sz="1800" b="0" i="1" dirty="0" smtClean="0">
                <a:effectLst/>
                <a:latin typeface="Century Gothic" pitchFamily="34" charset="0"/>
              </a:rPr>
              <a:t>	</a:t>
            </a:r>
            <a:r>
              <a:rPr lang="it-IT" sz="1300" i="1" dirty="0" smtClean="0">
                <a:effectLst/>
                <a:latin typeface="Century Gothic" pitchFamily="34" charset="0"/>
              </a:rPr>
              <a:t>Mahatma Gandhi</a:t>
            </a:r>
            <a:endParaRPr lang="it-IT" sz="1800" i="1" dirty="0">
              <a:effectLst/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ctr">
              <a:lnSpc>
                <a:spcPct val="200000"/>
              </a:lnSpc>
              <a:buNone/>
            </a:pPr>
            <a:endParaRPr lang="it-IT" sz="2400" b="1" dirty="0" smtClean="0">
              <a:solidFill>
                <a:srgbClr val="FF0000"/>
              </a:solidFill>
              <a:latin typeface="Century Gothic" pitchFamily="34" charset="0"/>
            </a:endParaRPr>
          </a:p>
          <a:p>
            <a:pPr algn="ctr">
              <a:buNone/>
            </a:pPr>
            <a:r>
              <a:rPr lang="en-GB" sz="2800" b="1" i="1" dirty="0" smtClean="0">
                <a:solidFill>
                  <a:srgbClr val="FF0000"/>
                </a:solidFill>
                <a:latin typeface="Century Gothic" pitchFamily="34" charset="0"/>
              </a:rPr>
              <a:t>JOHN KEATS </a:t>
            </a:r>
          </a:p>
          <a:p>
            <a:pPr algn="ctr">
              <a:buNone/>
            </a:pPr>
            <a:r>
              <a:rPr lang="en-GB" sz="2800" b="1" i="1" dirty="0" smtClean="0">
                <a:solidFill>
                  <a:srgbClr val="FF0000"/>
                </a:solidFill>
                <a:latin typeface="Century Gothic" pitchFamily="34" charset="0"/>
              </a:rPr>
              <a:t>(1795-1821)</a:t>
            </a:r>
            <a:endParaRPr lang="it-IT" sz="2800" b="1" i="1" dirty="0" smtClean="0">
              <a:solidFill>
                <a:srgbClr val="FF0000"/>
              </a:solidFill>
              <a:latin typeface="Century Gothic" pitchFamily="34" charset="0"/>
            </a:endParaRPr>
          </a:p>
          <a:p>
            <a:pPr algn="ctr">
              <a:lnSpc>
                <a:spcPct val="200000"/>
              </a:lnSpc>
              <a:buNone/>
            </a:pPr>
            <a:r>
              <a:rPr lang="it-IT" sz="2400" b="1" dirty="0" smtClean="0">
                <a:solidFill>
                  <a:srgbClr val="FF0000"/>
                </a:solidFill>
                <a:latin typeface="Century Gothic" pitchFamily="34" charset="0"/>
              </a:rPr>
              <a:t>AMORE</a:t>
            </a:r>
          </a:p>
          <a:p>
            <a:pPr algn="ctr">
              <a:lnSpc>
                <a:spcPct val="150000"/>
              </a:lnSpc>
              <a:buNone/>
            </a:pPr>
            <a:r>
              <a:rPr lang="it-IT" sz="2000" i="1" dirty="0" smtClean="0">
                <a:solidFill>
                  <a:srgbClr val="FF0000"/>
                </a:solidFill>
                <a:latin typeface="Century Gothic" pitchFamily="34" charset="0"/>
              </a:rPr>
              <a:t>Sentimento intenso, totalizzante e tendenzialmente esclusivo verso una persona, un oggetto o verso un concetto o un ideale</a:t>
            </a:r>
          </a:p>
          <a:p>
            <a:pPr algn="ctr">
              <a:lnSpc>
                <a:spcPct val="200000"/>
              </a:lnSpc>
              <a:buNone/>
            </a:pPr>
            <a:endParaRPr lang="en-GB" sz="2400" b="1" i="1" dirty="0" smtClean="0">
              <a:solidFill>
                <a:srgbClr val="FF0000"/>
              </a:solidFill>
              <a:latin typeface="Century Gothic" pitchFamily="34" charset="0"/>
            </a:endParaRPr>
          </a:p>
          <a:p>
            <a:pPr algn="ctr">
              <a:lnSpc>
                <a:spcPct val="200000"/>
              </a:lnSpc>
              <a:buNone/>
            </a:pPr>
            <a:endParaRPr lang="it-IT" sz="2400" b="1" i="1" dirty="0"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i="1" dirty="0" smtClean="0">
                <a:solidFill>
                  <a:srgbClr val="FF0000"/>
                </a:solidFill>
                <a:effectLst/>
                <a:latin typeface="Century Gothic" pitchFamily="34" charset="0"/>
              </a:rPr>
              <a:t>INGLESE</a:t>
            </a:r>
            <a:endParaRPr lang="it-IT" sz="2800" i="1" dirty="0">
              <a:solidFill>
                <a:srgbClr val="FF0000"/>
              </a:solidFill>
              <a:effectLst/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it-IT" sz="2800" b="1" i="1" u="sng" dirty="0" smtClean="0">
                <a:latin typeface="Century Gothic" pitchFamily="34" charset="0"/>
              </a:rPr>
              <a:t>Ode on a </a:t>
            </a:r>
            <a:r>
              <a:rPr lang="it-IT" sz="2800" b="1" i="1" u="sng" dirty="0" err="1" smtClean="0">
                <a:latin typeface="Century Gothic" pitchFamily="34" charset="0"/>
              </a:rPr>
              <a:t>Grecian</a:t>
            </a:r>
            <a:r>
              <a:rPr lang="it-IT" sz="2800" b="1" i="1" u="sng" dirty="0" smtClean="0">
                <a:latin typeface="Century Gothic" pitchFamily="34" charset="0"/>
              </a:rPr>
              <a:t> </a:t>
            </a:r>
            <a:r>
              <a:rPr lang="it-IT" sz="2800" b="1" i="1" u="sng" dirty="0" err="1" smtClean="0">
                <a:latin typeface="Century Gothic" pitchFamily="34" charset="0"/>
              </a:rPr>
              <a:t>Urn</a:t>
            </a:r>
            <a:endParaRPr lang="it-IT" sz="2800" b="1" i="1" u="sng" dirty="0" smtClean="0">
              <a:latin typeface="Century Gothic" pitchFamily="34" charset="0"/>
            </a:endParaRPr>
          </a:p>
          <a:p>
            <a:pPr algn="ctr">
              <a:buClr>
                <a:srgbClr val="FF0000"/>
              </a:buClr>
              <a:buFont typeface="Arial" pitchFamily="34" charset="0"/>
              <a:buChar char="•"/>
            </a:pPr>
            <a:endParaRPr lang="it-IT" sz="2800" b="1" i="1" u="sng" dirty="0" smtClean="0">
              <a:latin typeface="Century Gothic" pitchFamily="34" charset="0"/>
            </a:endParaRP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it-IT" sz="2800" dirty="0" err="1" smtClean="0">
                <a:latin typeface="Century Gothic" pitchFamily="34" charset="0"/>
              </a:rPr>
              <a:t>Inspired</a:t>
            </a:r>
            <a:r>
              <a:rPr lang="it-IT" sz="2800" dirty="0" smtClean="0">
                <a:latin typeface="Century Gothic" pitchFamily="34" charset="0"/>
              </a:rPr>
              <a:t> </a:t>
            </a:r>
            <a:r>
              <a:rPr lang="it-IT" sz="2800" dirty="0" err="1" smtClean="0">
                <a:latin typeface="Century Gothic" pitchFamily="34" charset="0"/>
              </a:rPr>
              <a:t>by</a:t>
            </a:r>
            <a:r>
              <a:rPr lang="it-IT" sz="2800" dirty="0" smtClean="0">
                <a:latin typeface="Century Gothic" pitchFamily="34" charset="0"/>
              </a:rPr>
              <a:t> </a:t>
            </a:r>
            <a:r>
              <a:rPr lang="it-IT" sz="2800" dirty="0" err="1" smtClean="0">
                <a:latin typeface="Century Gothic" pitchFamily="34" charset="0"/>
              </a:rPr>
              <a:t>Greek</a:t>
            </a:r>
            <a:r>
              <a:rPr lang="it-IT" sz="2800" dirty="0" smtClean="0">
                <a:latin typeface="Century Gothic" pitchFamily="34" charset="0"/>
              </a:rPr>
              <a:t> art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endParaRPr lang="it-IT" sz="2800" dirty="0" smtClean="0">
              <a:latin typeface="Century Gothic" pitchFamily="34" charset="0"/>
            </a:endParaRP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“Negative </a:t>
            </a:r>
            <a:r>
              <a:rPr lang="it-IT" sz="2800" dirty="0" err="1" smtClean="0">
                <a:latin typeface="Century Gothic" pitchFamily="34" charset="0"/>
              </a:rPr>
              <a:t>Capability</a:t>
            </a:r>
            <a:r>
              <a:rPr lang="it-IT" sz="2800" dirty="0" smtClean="0">
                <a:latin typeface="Century Gothic" pitchFamily="34" charset="0"/>
              </a:rPr>
              <a:t>”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endParaRPr lang="it-IT" sz="2800" dirty="0" smtClean="0">
              <a:latin typeface="Century Gothic" pitchFamily="34" charset="0"/>
            </a:endParaRP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Art’s </a:t>
            </a:r>
            <a:r>
              <a:rPr lang="it-IT" sz="2800" dirty="0" err="1" smtClean="0">
                <a:latin typeface="Century Gothic" pitchFamily="34" charset="0"/>
              </a:rPr>
              <a:t>relationship</a:t>
            </a:r>
            <a:r>
              <a:rPr lang="it-IT" sz="2800" dirty="0" smtClean="0">
                <a:latin typeface="Century Gothic" pitchFamily="34" charset="0"/>
              </a:rPr>
              <a:t> </a:t>
            </a:r>
            <a:r>
              <a:rPr lang="it-IT" sz="2800" dirty="0" err="1" smtClean="0">
                <a:latin typeface="Century Gothic" pitchFamily="34" charset="0"/>
              </a:rPr>
              <a:t>with</a:t>
            </a:r>
            <a:r>
              <a:rPr lang="it-IT" sz="2800" dirty="0" smtClean="0">
                <a:latin typeface="Century Gothic" pitchFamily="34" charset="0"/>
              </a:rPr>
              <a:t> </a:t>
            </a:r>
            <a:r>
              <a:rPr lang="it-IT" sz="2800" dirty="0" err="1" smtClean="0">
                <a:latin typeface="Century Gothic" pitchFamily="34" charset="0"/>
              </a:rPr>
              <a:t>real</a:t>
            </a:r>
            <a:r>
              <a:rPr lang="it-IT" sz="2800" dirty="0" smtClean="0">
                <a:latin typeface="Century Gothic" pitchFamily="34" charset="0"/>
              </a:rPr>
              <a:t> life</a:t>
            </a:r>
            <a:endParaRPr lang="it-IT" sz="2800" dirty="0"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r"/>
            <a:r>
              <a:rPr lang="it-IT" sz="1400" i="1" dirty="0" err="1" smtClean="0">
                <a:solidFill>
                  <a:srgbClr val="FF0000"/>
                </a:solidFill>
              </a:rPr>
              <a:t>INGLESE–</a:t>
            </a:r>
            <a:r>
              <a:rPr lang="it-IT" sz="1400" i="1" dirty="0" smtClean="0">
                <a:solidFill>
                  <a:srgbClr val="FF0000"/>
                </a:solidFill>
              </a:rPr>
              <a:t> Ode on a </a:t>
            </a:r>
            <a:r>
              <a:rPr lang="it-IT" sz="1400" i="1" dirty="0" err="1" smtClean="0">
                <a:solidFill>
                  <a:srgbClr val="FF0000"/>
                </a:solidFill>
              </a:rPr>
              <a:t>Grecian</a:t>
            </a:r>
            <a:r>
              <a:rPr lang="it-IT" sz="1400" i="1" dirty="0" smtClean="0">
                <a:solidFill>
                  <a:srgbClr val="FF0000"/>
                </a:solidFill>
              </a:rPr>
              <a:t> </a:t>
            </a:r>
            <a:r>
              <a:rPr lang="it-IT" sz="1400" i="1" dirty="0" err="1" smtClean="0">
                <a:solidFill>
                  <a:srgbClr val="FF0000"/>
                </a:solidFill>
              </a:rPr>
              <a:t>Urn</a:t>
            </a:r>
            <a:r>
              <a:rPr lang="it-IT" sz="1400" i="1" dirty="0" smtClean="0">
                <a:solidFill>
                  <a:srgbClr val="FF0000"/>
                </a:solidFill>
              </a:rPr>
              <a:t> - </a:t>
            </a:r>
            <a:r>
              <a:rPr lang="it-IT" sz="1400" i="1" dirty="0" err="1" smtClean="0">
                <a:solidFill>
                  <a:srgbClr val="FF0000"/>
                </a:solidFill>
              </a:rPr>
              <a:t>Keats</a:t>
            </a:r>
            <a:endParaRPr lang="it-IT" sz="1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93663" indent="15875" algn="ctr">
              <a:buNone/>
            </a:pPr>
            <a:r>
              <a:rPr lang="it-IT" sz="2800" b="1" i="1" dirty="0" smtClean="0">
                <a:solidFill>
                  <a:srgbClr val="00B0F0"/>
                </a:solidFill>
                <a:latin typeface="Century Gothic" pitchFamily="34" charset="0"/>
              </a:rPr>
              <a:t>SIGMUND</a:t>
            </a:r>
            <a:r>
              <a:rPr lang="it-IT" sz="2800" b="1" i="1" dirty="0" smtClean="0"/>
              <a:t> </a:t>
            </a:r>
            <a:r>
              <a:rPr lang="it-IT" sz="2800" b="1" i="1" dirty="0" smtClean="0">
                <a:solidFill>
                  <a:srgbClr val="00B0F0"/>
                </a:solidFill>
                <a:latin typeface="Century Gothic" pitchFamily="34" charset="0"/>
              </a:rPr>
              <a:t>FREUD</a:t>
            </a:r>
          </a:p>
          <a:p>
            <a:pPr marL="93663" indent="15875" algn="ctr">
              <a:buNone/>
            </a:pPr>
            <a:r>
              <a:rPr lang="it-IT" sz="2400" b="1" dirty="0" smtClean="0">
                <a:solidFill>
                  <a:srgbClr val="00B0F0"/>
                </a:solidFill>
                <a:latin typeface="Century Gothic" pitchFamily="34" charset="0"/>
              </a:rPr>
              <a:t>(1856-1939)</a:t>
            </a:r>
          </a:p>
          <a:p>
            <a:pPr marL="93663" indent="15875" algn="ctr">
              <a:lnSpc>
                <a:spcPct val="200000"/>
              </a:lnSpc>
              <a:buNone/>
            </a:pPr>
            <a:r>
              <a:rPr lang="it-IT" sz="2400" b="1" dirty="0" smtClean="0">
                <a:solidFill>
                  <a:srgbClr val="00B0F0"/>
                </a:solidFill>
                <a:latin typeface="Century Gothic" pitchFamily="34" charset="0"/>
              </a:rPr>
              <a:t>DESIDERIO</a:t>
            </a:r>
            <a:r>
              <a:rPr lang="it-IT" sz="2600" b="1" dirty="0" smtClean="0">
                <a:latin typeface="Century Gothic" pitchFamily="34" charset="0"/>
              </a:rPr>
              <a:t/>
            </a:r>
            <a:br>
              <a:rPr lang="it-IT" sz="2600" b="1" dirty="0" smtClean="0">
                <a:latin typeface="Century Gothic" pitchFamily="34" charset="0"/>
              </a:rPr>
            </a:br>
            <a:r>
              <a:rPr lang="it-IT" sz="2000" i="1" dirty="0" smtClean="0">
                <a:solidFill>
                  <a:srgbClr val="00B0F0"/>
                </a:solidFill>
                <a:latin typeface="Century Gothic" pitchFamily="34" charset="0"/>
              </a:rPr>
              <a:t>Il desiderio è il sentimento che più si addice ai sogni, </a:t>
            </a:r>
            <a:r>
              <a:rPr lang="it-IT" sz="2000" i="1" dirty="0" err="1" smtClean="0">
                <a:solidFill>
                  <a:srgbClr val="00B0F0"/>
                </a:solidFill>
                <a:latin typeface="Century Gothic" pitchFamily="34" charset="0"/>
              </a:rPr>
              <a:t>perche’</a:t>
            </a:r>
            <a:r>
              <a:rPr lang="it-IT" sz="2000" i="1" dirty="0" smtClean="0">
                <a:solidFill>
                  <a:srgbClr val="00B0F0"/>
                </a:solidFill>
                <a:latin typeface="Century Gothic" pitchFamily="34" charset="0"/>
              </a:rPr>
              <a:t> in essi risiedono i nostri desideri più intimi.</a:t>
            </a:r>
            <a:endParaRPr lang="it-IT" sz="2000" dirty="0" smtClean="0">
              <a:solidFill>
                <a:srgbClr val="00B0F0"/>
              </a:solidFill>
              <a:latin typeface="Century Gothic" pitchFamily="34" charset="0"/>
            </a:endParaRPr>
          </a:p>
          <a:p>
            <a:pPr marL="93663" indent="15875" algn="ctr">
              <a:lnSpc>
                <a:spcPct val="200000"/>
              </a:lnSpc>
              <a:buNone/>
            </a:pPr>
            <a:endParaRPr lang="it-IT" sz="2400" b="1" i="1" dirty="0" smtClean="0">
              <a:solidFill>
                <a:srgbClr val="00B0F0"/>
              </a:solidFill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i="1" dirty="0" smtClean="0">
                <a:solidFill>
                  <a:srgbClr val="00B0F0"/>
                </a:solidFill>
                <a:effectLst/>
                <a:latin typeface="Century Gothic" pitchFamily="34" charset="0"/>
              </a:rPr>
              <a:t>FILOSOFIA</a:t>
            </a:r>
            <a:endParaRPr lang="it-IT" sz="2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Clr>
                <a:srgbClr val="00B0F0"/>
              </a:buClr>
              <a:buNone/>
            </a:pPr>
            <a:r>
              <a:rPr lang="it-IT" sz="2800" b="1" i="1" u="sng" dirty="0" smtClean="0">
                <a:latin typeface="Century Gothic" pitchFamily="34" charset="0"/>
              </a:rPr>
              <a:t>L’Interpretazione dei sogni</a:t>
            </a:r>
          </a:p>
          <a:p>
            <a:pPr algn="ctr">
              <a:buClr>
                <a:srgbClr val="00B0F0"/>
              </a:buClr>
              <a:buNone/>
            </a:pPr>
            <a:endParaRPr lang="it-IT" sz="2800" b="1" i="1" u="sng" dirty="0" smtClean="0"/>
          </a:p>
          <a:p>
            <a:pPr algn="ctr">
              <a:buClr>
                <a:srgbClr val="00B0F0"/>
              </a:buClr>
              <a:buNone/>
            </a:pPr>
            <a:endParaRPr lang="it-IT" sz="2800" b="1" i="1" u="sng" dirty="0" smtClean="0"/>
          </a:p>
          <a:p>
            <a:pPr algn="just">
              <a:buClr>
                <a:srgbClr val="00B0F0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I sogni come appagamento dei desideri</a:t>
            </a:r>
          </a:p>
          <a:p>
            <a:pPr algn="just">
              <a:buClr>
                <a:srgbClr val="00B0F0"/>
              </a:buClr>
              <a:buFont typeface="Arial" pitchFamily="34" charset="0"/>
              <a:buChar char="•"/>
            </a:pPr>
            <a:endParaRPr lang="it-IT" sz="2800" dirty="0" smtClean="0">
              <a:latin typeface="Century Gothic" pitchFamily="34" charset="0"/>
            </a:endParaRPr>
          </a:p>
          <a:p>
            <a:pPr algn="just">
              <a:lnSpc>
                <a:spcPct val="150000"/>
              </a:lnSpc>
              <a:buClr>
                <a:srgbClr val="00B0F0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Deformazione nel sogno</a:t>
            </a:r>
            <a:endParaRPr lang="it-IT" sz="2800" dirty="0"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r"/>
            <a:r>
              <a:rPr lang="it-IT" sz="1400" i="1" dirty="0" smtClean="0">
                <a:solidFill>
                  <a:srgbClr val="00B0F0"/>
                </a:solidFill>
                <a:effectLst/>
                <a:latin typeface="Century Gothic" pitchFamily="34" charset="0"/>
              </a:rPr>
              <a:t>FILOSOFIA – L’interpretazione dei sogni - Freud</a:t>
            </a:r>
            <a:endParaRPr lang="it-IT" sz="1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sz="2800" dirty="0" smtClean="0">
                <a:latin typeface="Century Gothic" pitchFamily="34" charset="0"/>
              </a:rPr>
              <a:t>Le fonti dei sogni:</a:t>
            </a:r>
          </a:p>
          <a:p>
            <a:pPr>
              <a:buNone/>
            </a:pPr>
            <a:endParaRPr lang="it-IT" sz="2800" dirty="0" smtClean="0">
              <a:latin typeface="Century Gothic" pitchFamily="34" charset="0"/>
            </a:endParaRPr>
          </a:p>
          <a:p>
            <a:pPr>
              <a:buClr>
                <a:srgbClr val="00B0F0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influenzati dagli avvenimenti dei giorni precedenti</a:t>
            </a:r>
          </a:p>
          <a:p>
            <a:pPr>
              <a:buClr>
                <a:srgbClr val="00B0F0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ricordano ciò che è secondario e inosservato</a:t>
            </a:r>
          </a:p>
          <a:p>
            <a:pPr>
              <a:buClr>
                <a:srgbClr val="00B0F0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Fanno riemergere dettagli dell’infanzia</a:t>
            </a:r>
            <a:endParaRPr lang="it-IT" sz="2800" dirty="0"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r"/>
            <a:r>
              <a:rPr lang="it-IT" sz="1400" i="1" dirty="0" smtClean="0">
                <a:solidFill>
                  <a:srgbClr val="00B0F0"/>
                </a:solidFill>
                <a:effectLst/>
                <a:latin typeface="Century Gothic" pitchFamily="34" charset="0"/>
              </a:rPr>
              <a:t>FILOSOFIA – L’interpretazione dei sogni - Freud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  <a:ln>
            <a:noFill/>
          </a:ln>
        </p:spPr>
        <p:txBody>
          <a:bodyPr>
            <a:normAutofit/>
          </a:bodyPr>
          <a:lstStyle/>
          <a:p>
            <a:pPr>
              <a:buClr>
                <a:srgbClr val="00B0F0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Ciò che è rimasto realmente indifferente non può essere prodotto in un sogno</a:t>
            </a:r>
          </a:p>
          <a:p>
            <a:endParaRPr lang="it-IT" sz="2800" dirty="0" smtClean="0">
              <a:latin typeface="Century Gothic" pitchFamily="34" charset="0"/>
            </a:endParaRPr>
          </a:p>
          <a:p>
            <a:endParaRPr lang="it-IT" sz="2800" dirty="0" smtClean="0">
              <a:latin typeface="Century Gothic" pitchFamily="34" charset="0"/>
            </a:endParaRPr>
          </a:p>
          <a:p>
            <a:endParaRPr lang="it-IT" sz="2800" dirty="0" smtClean="0">
              <a:latin typeface="Century Gothic" pitchFamily="34" charset="0"/>
            </a:endParaRPr>
          </a:p>
          <a:p>
            <a:pPr>
              <a:buClr>
                <a:srgbClr val="00B0F0"/>
              </a:buClr>
              <a:buFont typeface="Arial" pitchFamily="34" charset="0"/>
              <a:buChar char="•"/>
            </a:pPr>
            <a:r>
              <a:rPr lang="it-IT" sz="2800" dirty="0" smtClean="0">
                <a:latin typeface="Century Gothic" pitchFamily="34" charset="0"/>
              </a:rPr>
              <a:t>Lavoro onirico</a:t>
            </a:r>
          </a:p>
          <a:p>
            <a:pPr marL="268288" indent="0" algn="just">
              <a:buNone/>
            </a:pPr>
            <a:endParaRPr lang="it-IT" sz="2400" dirty="0" smtClean="0">
              <a:latin typeface="Century Gothic" pitchFamily="34" charset="0"/>
            </a:endParaRPr>
          </a:p>
          <a:p>
            <a:pPr marL="268288" indent="0" algn="just">
              <a:buNone/>
            </a:pPr>
            <a:endParaRPr lang="it-IT" dirty="0">
              <a:latin typeface="Century Gothic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r"/>
            <a:r>
              <a:rPr lang="it-IT" sz="1400" i="1" dirty="0" smtClean="0">
                <a:solidFill>
                  <a:srgbClr val="00B0F0"/>
                </a:solidFill>
                <a:effectLst/>
                <a:latin typeface="Century Gothic" pitchFamily="34" charset="0"/>
              </a:rPr>
              <a:t>FILOSOFIA – L’interpretazione dei sogni - Freud</a:t>
            </a:r>
            <a:endParaRPr lang="it-IT" sz="1400" dirty="0"/>
          </a:p>
        </p:txBody>
      </p:sp>
      <p:sp>
        <p:nvSpPr>
          <p:cNvPr id="4" name="Rettangolo 3"/>
          <p:cNvSpPr/>
          <p:nvPr/>
        </p:nvSpPr>
        <p:spPr>
          <a:xfrm>
            <a:off x="4857752" y="2857496"/>
            <a:ext cx="2428892" cy="8572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sz="2000" dirty="0">
                <a:latin typeface="Century Gothic" pitchFamily="34" charset="0"/>
              </a:rPr>
              <a:t>d</a:t>
            </a:r>
            <a:r>
              <a:rPr lang="it-IT" sz="2000" dirty="0" smtClean="0">
                <a:latin typeface="Century Gothic" pitchFamily="34" charset="0"/>
              </a:rPr>
              <a:t>i condensazione</a:t>
            </a:r>
            <a:endParaRPr lang="it-IT" sz="2000" dirty="0">
              <a:latin typeface="Century Gothic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4857752" y="3929066"/>
            <a:ext cx="2428892" cy="8572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sz="2000" dirty="0">
                <a:latin typeface="Century Gothic" pitchFamily="34" charset="0"/>
              </a:rPr>
              <a:t>d</a:t>
            </a:r>
            <a:r>
              <a:rPr lang="it-IT" sz="2000" dirty="0" smtClean="0">
                <a:latin typeface="Century Gothic" pitchFamily="34" charset="0"/>
              </a:rPr>
              <a:t>i spostamento</a:t>
            </a:r>
            <a:endParaRPr lang="it-IT" sz="2000" dirty="0">
              <a:latin typeface="Century Gothic" pitchFamily="34" charset="0"/>
            </a:endParaRPr>
          </a:p>
        </p:txBody>
      </p:sp>
      <p:cxnSp>
        <p:nvCxnSpPr>
          <p:cNvPr id="9" name="Connettore 4 8"/>
          <p:cNvCxnSpPr/>
          <p:nvPr/>
        </p:nvCxnSpPr>
        <p:spPr>
          <a:xfrm flipV="1">
            <a:off x="3500430" y="3286124"/>
            <a:ext cx="1285884" cy="71438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4 10"/>
          <p:cNvCxnSpPr/>
          <p:nvPr/>
        </p:nvCxnSpPr>
        <p:spPr>
          <a:xfrm>
            <a:off x="4143372" y="4357694"/>
            <a:ext cx="642942" cy="1588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/>
        </p:nvCxnSpPr>
        <p:spPr>
          <a:xfrm rot="5400000">
            <a:off x="3929852" y="4143380"/>
            <a:ext cx="42862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l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ial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Vial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476</TotalTime>
  <Words>412</Words>
  <Application>Microsoft Office PowerPoint</Application>
  <PresentationFormat>Presentazione su schermo (4:3)</PresentationFormat>
  <Paragraphs>154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2" baseType="lpstr">
      <vt:lpstr>Viale</vt:lpstr>
      <vt:lpstr>I SENTIMENTI</vt:lpstr>
      <vt:lpstr>Diapositiva 2</vt:lpstr>
      <vt:lpstr>I sentimenti delle persone sono talmente forti che possono “smuovere anche il cielo”   Mahatma Gandhi</vt:lpstr>
      <vt:lpstr>INGLESE</vt:lpstr>
      <vt:lpstr>INGLESE– Ode on a Grecian Urn - Keats</vt:lpstr>
      <vt:lpstr>FILOSOFIA</vt:lpstr>
      <vt:lpstr>FILOSOFIA – L’interpretazione dei sogni - Freud</vt:lpstr>
      <vt:lpstr>FILOSOFIA – L’interpretazione dei sogni - Freud</vt:lpstr>
      <vt:lpstr>FILOSOFIA – L’interpretazione dei sogni - Freud</vt:lpstr>
      <vt:lpstr>ITALIANO</vt:lpstr>
      <vt:lpstr>ITALIANO - Rosso Malpelo - Verga</vt:lpstr>
      <vt:lpstr>ITALIANO - Rosso Malpelo - Verga</vt:lpstr>
      <vt:lpstr>SCIENZE</vt:lpstr>
      <vt:lpstr>SCIENZE - I terremoti</vt:lpstr>
      <vt:lpstr>SCIENZE - I terremoti</vt:lpstr>
      <vt:lpstr>SCIENZE - I terremoti</vt:lpstr>
      <vt:lpstr>STORIA dell’ARTE</vt:lpstr>
      <vt:lpstr>STORIA dell’ARTE - Il grido - Munch</vt:lpstr>
      <vt:lpstr>STORIA dell’ARTE - Il grido - Munch</vt:lpstr>
      <vt:lpstr>STORIA</vt:lpstr>
      <vt:lpstr>STORIA - L’olocausto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SENTIMENTI</dc:title>
  <dc:creator>Maria Cristina Reali</dc:creator>
  <cp:lastModifiedBy>Maria Cristina Reali</cp:lastModifiedBy>
  <cp:revision>51</cp:revision>
  <dcterms:created xsi:type="dcterms:W3CDTF">2008-06-18T18:58:43Z</dcterms:created>
  <dcterms:modified xsi:type="dcterms:W3CDTF">2008-06-24T22:26:23Z</dcterms:modified>
</cp:coreProperties>
</file>